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media/image30.jpg" ContentType="image/pn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256" r:id="rId2"/>
    <p:sldId id="257" r:id="rId3"/>
    <p:sldId id="258" r:id="rId4"/>
    <p:sldId id="296" r:id="rId5"/>
    <p:sldId id="295" r:id="rId6"/>
    <p:sldId id="292" r:id="rId7"/>
    <p:sldId id="293" r:id="rId8"/>
    <p:sldId id="259" r:id="rId9"/>
    <p:sldId id="272" r:id="rId10"/>
    <p:sldId id="294" r:id="rId11"/>
    <p:sldId id="260" r:id="rId12"/>
    <p:sldId id="277" r:id="rId13"/>
    <p:sldId id="278" r:id="rId14"/>
    <p:sldId id="271" r:id="rId15"/>
    <p:sldId id="262" r:id="rId16"/>
    <p:sldId id="280" r:id="rId17"/>
    <p:sldId id="290" r:id="rId18"/>
    <p:sldId id="282" r:id="rId19"/>
    <p:sldId id="281" r:id="rId20"/>
    <p:sldId id="287" r:id="rId21"/>
    <p:sldId id="288" r:id="rId22"/>
    <p:sldId id="289" r:id="rId23"/>
    <p:sldId id="283" r:id="rId24"/>
    <p:sldId id="291" r:id="rId25"/>
    <p:sldId id="285" r:id="rId26"/>
    <p:sldId id="284" r:id="rId27"/>
    <p:sldId id="286" r:id="rId28"/>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引导节" id="{A4894DD5-F8C6-4208-AE3C-E1880E1D0E05}">
          <p14:sldIdLst>
            <p14:sldId id="256"/>
            <p14:sldId id="257"/>
          </p14:sldIdLst>
        </p14:section>
        <p14:section name="1.目标与思路" id="{10BCC192-5B8B-4041-8F24-D850D26A93DA}">
          <p14:sldIdLst>
            <p14:sldId id="258"/>
            <p14:sldId id="296"/>
            <p14:sldId id="295"/>
            <p14:sldId id="292"/>
            <p14:sldId id="293"/>
          </p14:sldIdLst>
        </p14:section>
        <p14:section name="2.核心功能" id="{2576137C-C1BE-4C2D-8866-76A1E7DC90AB}">
          <p14:sldIdLst>
            <p14:sldId id="259"/>
            <p14:sldId id="272"/>
            <p14:sldId id="294"/>
          </p14:sldIdLst>
        </p14:section>
        <p14:section name="3.技术实现" id="{C4146A65-3B25-4E61-B9DE-F3748093DAA2}">
          <p14:sldIdLst>
            <p14:sldId id="260"/>
            <p14:sldId id="277"/>
            <p14:sldId id="278"/>
            <p14:sldId id="271"/>
          </p14:sldIdLst>
        </p14:section>
        <p14:section name="4.业务流程" id="{EDFB0A64-F141-4A07-B205-D44122605B33}">
          <p14:sldIdLst>
            <p14:sldId id="262"/>
            <p14:sldId id="280"/>
            <p14:sldId id="290"/>
          </p14:sldIdLst>
        </p14:section>
        <p14:section name="5.核心算法" id="{07B4665E-4918-4C22-98BE-3DC8DF300D78}">
          <p14:sldIdLst>
            <p14:sldId id="282"/>
            <p14:sldId id="281"/>
            <p14:sldId id="287"/>
            <p14:sldId id="288"/>
            <p14:sldId id="289"/>
          </p14:sldIdLst>
        </p14:section>
        <p14:section name="6.特色亮点" id="{D7A10D49-53B9-45CD-B606-743E97E504E8}">
          <p14:sldIdLst>
            <p14:sldId id="283"/>
            <p14:sldId id="291"/>
            <p14:sldId id="285"/>
          </p14:sldIdLst>
        </p14:section>
        <p14:section name="7.系统演示" id="{B052D8E4-FC02-48A8-9843-174F1FE14F00}">
          <p14:sldIdLst>
            <p14:sldId id="284"/>
          </p14:sldIdLst>
        </p14:section>
        <p14:section name="结束" id="{EF4AC920-3F57-47EC-BFD5-C520CF6FC69D}">
          <p14:sldIdLst>
            <p14:sldId id="28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60000"/>
    <a:srgbClr val="FF5757"/>
    <a:srgbClr val="FF9F9F"/>
    <a:srgbClr val="DA0000"/>
    <a:srgbClr val="DEA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7" autoAdjust="0"/>
    <p:restoredTop sz="94660"/>
  </p:normalViewPr>
  <p:slideViewPr>
    <p:cSldViewPr snapToGrid="0">
      <p:cViewPr varScale="1">
        <p:scale>
          <a:sx n="101" d="100"/>
          <a:sy n="101" d="100"/>
        </p:scale>
        <p:origin x="150" y="43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diagrams/_rels/data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 Id="rId4" Type="http://schemas.openxmlformats.org/officeDocument/2006/relationships/image" Target="../media/image14.jpg"/></Relationships>
</file>

<file path=ppt/diagrams/_rels/data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jpg"/><Relationship Id="rId1" Type="http://schemas.openxmlformats.org/officeDocument/2006/relationships/image" Target="../media/image11.jpg"/><Relationship Id="rId4" Type="http://schemas.openxmlformats.org/officeDocument/2006/relationships/image" Target="../media/image14.jpg"/></Relationships>
</file>

<file path=ppt/diagrams/_rels/drawing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EA4060-B508-43CF-B653-E8924AD6A204}" type="doc">
      <dgm:prSet loTypeId="urn:microsoft.com/office/officeart/2005/8/layout/pList1" loCatId="list" qsTypeId="urn:microsoft.com/office/officeart/2005/8/quickstyle/simple1" qsCatId="simple" csTypeId="urn:microsoft.com/office/officeart/2005/8/colors/accent1_2" csCatId="accent1" phldr="1"/>
      <dgm:spPr/>
      <dgm:t>
        <a:bodyPr/>
        <a:lstStyle/>
        <a:p>
          <a:endParaRPr lang="zh-CN" altLang="en-US"/>
        </a:p>
      </dgm:t>
    </dgm:pt>
    <dgm:pt modelId="{80986FB8-1DF5-4C0F-B895-95DAA77E5C29}">
      <dgm:prSet phldrT="[文本]"/>
      <dgm:spPr/>
      <dgm:t>
        <a:bodyPr/>
        <a:lstStyle/>
        <a:p>
          <a:r>
            <a:rPr lang="en-US" altLang="zh-CN" dirty="0"/>
            <a:t>AI</a:t>
          </a:r>
          <a:r>
            <a:rPr lang="zh-CN" altLang="en-US" dirty="0"/>
            <a:t>智能化</a:t>
          </a:r>
        </a:p>
      </dgm:t>
    </dgm:pt>
    <dgm:pt modelId="{40AA4233-A604-4F50-85C5-3FC642EC14DA}" type="parTrans" cxnId="{CAD69702-F089-4846-AE1D-1AF2AE25202F}">
      <dgm:prSet/>
      <dgm:spPr/>
      <dgm:t>
        <a:bodyPr/>
        <a:lstStyle/>
        <a:p>
          <a:endParaRPr lang="zh-CN" altLang="en-US"/>
        </a:p>
      </dgm:t>
    </dgm:pt>
    <dgm:pt modelId="{5E542246-94EE-4DC4-BA09-55989E065509}" type="sibTrans" cxnId="{CAD69702-F089-4846-AE1D-1AF2AE25202F}">
      <dgm:prSet/>
      <dgm:spPr/>
      <dgm:t>
        <a:bodyPr/>
        <a:lstStyle/>
        <a:p>
          <a:endParaRPr lang="zh-CN" altLang="en-US"/>
        </a:p>
      </dgm:t>
    </dgm:pt>
    <dgm:pt modelId="{1EBB25AE-0591-4B10-89D7-AAEB4893D4DA}">
      <dgm:prSet phldrT="[文本]"/>
      <dgm:spPr/>
      <dgm:t>
        <a:bodyPr/>
        <a:lstStyle/>
        <a:p>
          <a:r>
            <a:rPr lang="zh-CN" altLang="en-US" dirty="0"/>
            <a:t>操作信息化</a:t>
          </a:r>
        </a:p>
      </dgm:t>
    </dgm:pt>
    <dgm:pt modelId="{ED392751-B9DE-4D89-9A87-D5481E005686}" type="parTrans" cxnId="{70EB30E1-DCF1-4A8F-81C9-38B59B9D1F7D}">
      <dgm:prSet/>
      <dgm:spPr/>
      <dgm:t>
        <a:bodyPr/>
        <a:lstStyle/>
        <a:p>
          <a:endParaRPr lang="zh-CN" altLang="en-US"/>
        </a:p>
      </dgm:t>
    </dgm:pt>
    <dgm:pt modelId="{D1EF2E53-1F5F-4222-984A-B9B95A3001FB}" type="sibTrans" cxnId="{70EB30E1-DCF1-4A8F-81C9-38B59B9D1F7D}">
      <dgm:prSet/>
      <dgm:spPr/>
      <dgm:t>
        <a:bodyPr/>
        <a:lstStyle/>
        <a:p>
          <a:endParaRPr lang="zh-CN" altLang="en-US"/>
        </a:p>
      </dgm:t>
    </dgm:pt>
    <dgm:pt modelId="{B0B854C0-AC05-459A-BBAC-B114495F28F4}">
      <dgm:prSet phldrT="[文本]"/>
      <dgm:spPr/>
      <dgm:t>
        <a:bodyPr/>
        <a:lstStyle/>
        <a:p>
          <a:r>
            <a:rPr lang="zh-CN" altLang="en-US" dirty="0"/>
            <a:t>场景化</a:t>
          </a:r>
        </a:p>
      </dgm:t>
    </dgm:pt>
    <dgm:pt modelId="{EA392969-FC37-4D36-B308-4082D46933F0}" type="parTrans" cxnId="{8B9EFCAF-A1C3-4558-A97F-36F4EBE3C0F5}">
      <dgm:prSet/>
      <dgm:spPr/>
      <dgm:t>
        <a:bodyPr/>
        <a:lstStyle/>
        <a:p>
          <a:endParaRPr lang="zh-CN" altLang="en-US"/>
        </a:p>
      </dgm:t>
    </dgm:pt>
    <dgm:pt modelId="{78ADE23E-F2A9-4ADD-99C7-7ED1DA3E3F02}" type="sibTrans" cxnId="{8B9EFCAF-A1C3-4558-A97F-36F4EBE3C0F5}">
      <dgm:prSet/>
      <dgm:spPr/>
      <dgm:t>
        <a:bodyPr/>
        <a:lstStyle/>
        <a:p>
          <a:endParaRPr lang="zh-CN" altLang="en-US"/>
        </a:p>
      </dgm:t>
    </dgm:pt>
    <dgm:pt modelId="{C69760D1-2CB3-4F3C-B244-27230EA6ED52}">
      <dgm:prSet phldrT="[文本]"/>
      <dgm:spPr/>
      <dgm:t>
        <a:bodyPr/>
        <a:lstStyle/>
        <a:p>
          <a:r>
            <a:rPr lang="zh-CN" altLang="en-US" dirty="0"/>
            <a:t>个性化定制</a:t>
          </a:r>
        </a:p>
      </dgm:t>
    </dgm:pt>
    <dgm:pt modelId="{3DC5A4D5-B0B7-4612-AAF8-018FFEE9D305}" type="parTrans" cxnId="{29A409A8-8A87-49C3-BD63-C846BB036FCB}">
      <dgm:prSet/>
      <dgm:spPr/>
      <dgm:t>
        <a:bodyPr/>
        <a:lstStyle/>
        <a:p>
          <a:endParaRPr lang="zh-CN" altLang="en-US"/>
        </a:p>
      </dgm:t>
    </dgm:pt>
    <dgm:pt modelId="{BC74DC27-DB2C-44E6-8436-07E3E7D5FC59}" type="sibTrans" cxnId="{29A409A8-8A87-49C3-BD63-C846BB036FCB}">
      <dgm:prSet/>
      <dgm:spPr/>
      <dgm:t>
        <a:bodyPr/>
        <a:lstStyle/>
        <a:p>
          <a:endParaRPr lang="zh-CN" altLang="en-US"/>
        </a:p>
      </dgm:t>
    </dgm:pt>
    <dgm:pt modelId="{89762034-4332-44C1-B838-1EB7CFDC5765}" type="pres">
      <dgm:prSet presAssocID="{93EA4060-B508-43CF-B653-E8924AD6A204}" presName="Name0" presStyleCnt="0">
        <dgm:presLayoutVars>
          <dgm:dir/>
          <dgm:resizeHandles val="exact"/>
        </dgm:presLayoutVars>
      </dgm:prSet>
      <dgm:spPr/>
    </dgm:pt>
    <dgm:pt modelId="{6BE6879A-BA64-440C-A27B-B1A72BF400B9}" type="pres">
      <dgm:prSet presAssocID="{80986FB8-1DF5-4C0F-B895-95DAA77E5C29}" presName="compNode" presStyleCnt="0"/>
      <dgm:spPr/>
    </dgm:pt>
    <dgm:pt modelId="{CB779DC8-FCB1-4120-9DC0-F113E6175DE1}" type="pres">
      <dgm:prSet presAssocID="{80986FB8-1DF5-4C0F-B895-95DAA77E5C29}" presName="pict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dgm:spPr>
    </dgm:pt>
    <dgm:pt modelId="{C3706E51-90A4-491C-A3F0-76662CA620C3}" type="pres">
      <dgm:prSet presAssocID="{80986FB8-1DF5-4C0F-B895-95DAA77E5C29}" presName="textRect" presStyleLbl="revTx" presStyleIdx="0" presStyleCnt="4">
        <dgm:presLayoutVars>
          <dgm:bulletEnabled val="1"/>
        </dgm:presLayoutVars>
      </dgm:prSet>
      <dgm:spPr/>
    </dgm:pt>
    <dgm:pt modelId="{2DCF9C0E-0DC8-42D5-A730-A9657ACCEF53}" type="pres">
      <dgm:prSet presAssocID="{5E542246-94EE-4DC4-BA09-55989E065509}" presName="sibTrans" presStyleLbl="sibTrans2D1" presStyleIdx="0" presStyleCnt="0"/>
      <dgm:spPr/>
    </dgm:pt>
    <dgm:pt modelId="{6ED0CA0B-7F80-46F8-B18C-4C98492800E9}" type="pres">
      <dgm:prSet presAssocID="{1EBB25AE-0591-4B10-89D7-AAEB4893D4DA}" presName="compNode" presStyleCnt="0"/>
      <dgm:spPr/>
    </dgm:pt>
    <dgm:pt modelId="{34B64378-F936-4027-B0D0-DA458F143702}" type="pres">
      <dgm:prSet presAssocID="{1EBB25AE-0591-4B10-89D7-AAEB4893D4DA}" presName="pictRect" presStyleLbl="node1" presStyleIdx="1" presStyleCnt="4"/>
      <dgm:spPr>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dgm:spPr>
    </dgm:pt>
    <dgm:pt modelId="{4E834BD2-36AE-42C5-95DA-65409B080C7C}" type="pres">
      <dgm:prSet presAssocID="{1EBB25AE-0591-4B10-89D7-AAEB4893D4DA}" presName="textRect" presStyleLbl="revTx" presStyleIdx="1" presStyleCnt="4">
        <dgm:presLayoutVars>
          <dgm:bulletEnabled val="1"/>
        </dgm:presLayoutVars>
      </dgm:prSet>
      <dgm:spPr/>
    </dgm:pt>
    <dgm:pt modelId="{251DE998-34EF-4E67-8681-ECBA79565D4C}" type="pres">
      <dgm:prSet presAssocID="{D1EF2E53-1F5F-4222-984A-B9B95A3001FB}" presName="sibTrans" presStyleLbl="sibTrans2D1" presStyleIdx="0" presStyleCnt="0"/>
      <dgm:spPr/>
    </dgm:pt>
    <dgm:pt modelId="{A2202D7E-6FF3-4DB2-81CC-8D2E65A70579}" type="pres">
      <dgm:prSet presAssocID="{B0B854C0-AC05-459A-BBAC-B114495F28F4}" presName="compNode" presStyleCnt="0"/>
      <dgm:spPr/>
    </dgm:pt>
    <dgm:pt modelId="{F001C237-E88D-4D16-B9FE-7BD06A3F0EEE}" type="pres">
      <dgm:prSet presAssocID="{B0B854C0-AC05-459A-BBAC-B114495F28F4}" presName="pictRect" presStyleLbl="node1" presStyleIdx="2" presStyleCnt="4"/>
      <dgm:spPr>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dgm:spPr>
    </dgm:pt>
    <dgm:pt modelId="{6271E1C3-CAA3-466F-B53B-953D5B719682}" type="pres">
      <dgm:prSet presAssocID="{B0B854C0-AC05-459A-BBAC-B114495F28F4}" presName="textRect" presStyleLbl="revTx" presStyleIdx="2" presStyleCnt="4">
        <dgm:presLayoutVars>
          <dgm:bulletEnabled val="1"/>
        </dgm:presLayoutVars>
      </dgm:prSet>
      <dgm:spPr/>
    </dgm:pt>
    <dgm:pt modelId="{11385EB7-1F67-47F1-A688-A3383F1580CD}" type="pres">
      <dgm:prSet presAssocID="{78ADE23E-F2A9-4ADD-99C7-7ED1DA3E3F02}" presName="sibTrans" presStyleLbl="sibTrans2D1" presStyleIdx="0" presStyleCnt="0"/>
      <dgm:spPr/>
    </dgm:pt>
    <dgm:pt modelId="{4C6BECB4-2246-4436-B4CA-11C5C36AF68F}" type="pres">
      <dgm:prSet presAssocID="{C69760D1-2CB3-4F3C-B244-27230EA6ED52}" presName="compNode" presStyleCnt="0"/>
      <dgm:spPr/>
    </dgm:pt>
    <dgm:pt modelId="{EA9D45D1-2FA1-494D-94F6-5BDBB86DA2B6}" type="pres">
      <dgm:prSet presAssocID="{C69760D1-2CB3-4F3C-B244-27230EA6ED52}" presName="pictRect" presStyleLbl="node1" presStyleIdx="3" presStyleCnt="4"/>
      <dgm:spPr>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dgm:spPr>
    </dgm:pt>
    <dgm:pt modelId="{5F550A6F-3666-448A-ADAB-77FDD84257AC}" type="pres">
      <dgm:prSet presAssocID="{C69760D1-2CB3-4F3C-B244-27230EA6ED52}" presName="textRect" presStyleLbl="revTx" presStyleIdx="3" presStyleCnt="4">
        <dgm:presLayoutVars>
          <dgm:bulletEnabled val="1"/>
        </dgm:presLayoutVars>
      </dgm:prSet>
      <dgm:spPr/>
    </dgm:pt>
  </dgm:ptLst>
  <dgm:cxnLst>
    <dgm:cxn modelId="{CAD69702-F089-4846-AE1D-1AF2AE25202F}" srcId="{93EA4060-B508-43CF-B653-E8924AD6A204}" destId="{80986FB8-1DF5-4C0F-B895-95DAA77E5C29}" srcOrd="0" destOrd="0" parTransId="{40AA4233-A604-4F50-85C5-3FC642EC14DA}" sibTransId="{5E542246-94EE-4DC4-BA09-55989E065509}"/>
    <dgm:cxn modelId="{F0C37C06-D141-4D87-8CB7-BC6532621BDA}" type="presOf" srcId="{D1EF2E53-1F5F-4222-984A-B9B95A3001FB}" destId="{251DE998-34EF-4E67-8681-ECBA79565D4C}" srcOrd="0" destOrd="0" presId="urn:microsoft.com/office/officeart/2005/8/layout/pList1"/>
    <dgm:cxn modelId="{5E80D508-E1B4-41D3-BB81-F1451FBA09D6}" type="presOf" srcId="{78ADE23E-F2A9-4ADD-99C7-7ED1DA3E3F02}" destId="{11385EB7-1F67-47F1-A688-A3383F1580CD}" srcOrd="0" destOrd="0" presId="urn:microsoft.com/office/officeart/2005/8/layout/pList1"/>
    <dgm:cxn modelId="{DF5BA538-05C8-4E1B-9F02-16BC3FA1569D}" type="presOf" srcId="{C69760D1-2CB3-4F3C-B244-27230EA6ED52}" destId="{5F550A6F-3666-448A-ADAB-77FDD84257AC}" srcOrd="0" destOrd="0" presId="urn:microsoft.com/office/officeart/2005/8/layout/pList1"/>
    <dgm:cxn modelId="{2952333F-E34C-4175-BA18-130CC80DE272}" type="presOf" srcId="{1EBB25AE-0591-4B10-89D7-AAEB4893D4DA}" destId="{4E834BD2-36AE-42C5-95DA-65409B080C7C}" srcOrd="0" destOrd="0" presId="urn:microsoft.com/office/officeart/2005/8/layout/pList1"/>
    <dgm:cxn modelId="{0681AE40-8104-4F5A-B781-0361768B8354}" type="presOf" srcId="{93EA4060-B508-43CF-B653-E8924AD6A204}" destId="{89762034-4332-44C1-B838-1EB7CFDC5765}" srcOrd="0" destOrd="0" presId="urn:microsoft.com/office/officeart/2005/8/layout/pList1"/>
    <dgm:cxn modelId="{9F232646-B73F-40F4-ACD8-1A610CDE694B}" type="presOf" srcId="{5E542246-94EE-4DC4-BA09-55989E065509}" destId="{2DCF9C0E-0DC8-42D5-A730-A9657ACCEF53}" srcOrd="0" destOrd="0" presId="urn:microsoft.com/office/officeart/2005/8/layout/pList1"/>
    <dgm:cxn modelId="{7879C853-D3EC-410E-B7F3-94D4E1B3CDCB}" type="presOf" srcId="{B0B854C0-AC05-459A-BBAC-B114495F28F4}" destId="{6271E1C3-CAA3-466F-B53B-953D5B719682}" srcOrd="0" destOrd="0" presId="urn:microsoft.com/office/officeart/2005/8/layout/pList1"/>
    <dgm:cxn modelId="{29A409A8-8A87-49C3-BD63-C846BB036FCB}" srcId="{93EA4060-B508-43CF-B653-E8924AD6A204}" destId="{C69760D1-2CB3-4F3C-B244-27230EA6ED52}" srcOrd="3" destOrd="0" parTransId="{3DC5A4D5-B0B7-4612-AAF8-018FFEE9D305}" sibTransId="{BC74DC27-DB2C-44E6-8436-07E3E7D5FC59}"/>
    <dgm:cxn modelId="{8B9EFCAF-A1C3-4558-A97F-36F4EBE3C0F5}" srcId="{93EA4060-B508-43CF-B653-E8924AD6A204}" destId="{B0B854C0-AC05-459A-BBAC-B114495F28F4}" srcOrd="2" destOrd="0" parTransId="{EA392969-FC37-4D36-B308-4082D46933F0}" sibTransId="{78ADE23E-F2A9-4ADD-99C7-7ED1DA3E3F02}"/>
    <dgm:cxn modelId="{AEEA33D4-F084-45C5-B759-55BE020A0A67}" type="presOf" srcId="{80986FB8-1DF5-4C0F-B895-95DAA77E5C29}" destId="{C3706E51-90A4-491C-A3F0-76662CA620C3}" srcOrd="0" destOrd="0" presId="urn:microsoft.com/office/officeart/2005/8/layout/pList1"/>
    <dgm:cxn modelId="{70EB30E1-DCF1-4A8F-81C9-38B59B9D1F7D}" srcId="{93EA4060-B508-43CF-B653-E8924AD6A204}" destId="{1EBB25AE-0591-4B10-89D7-AAEB4893D4DA}" srcOrd="1" destOrd="0" parTransId="{ED392751-B9DE-4D89-9A87-D5481E005686}" sibTransId="{D1EF2E53-1F5F-4222-984A-B9B95A3001FB}"/>
    <dgm:cxn modelId="{D48D6BC3-7B67-4FA0-9767-E3C560474D3C}" type="presParOf" srcId="{89762034-4332-44C1-B838-1EB7CFDC5765}" destId="{6BE6879A-BA64-440C-A27B-B1A72BF400B9}" srcOrd="0" destOrd="0" presId="urn:microsoft.com/office/officeart/2005/8/layout/pList1"/>
    <dgm:cxn modelId="{4EDC798A-9D17-46EB-B779-0E76D4963C3D}" type="presParOf" srcId="{6BE6879A-BA64-440C-A27B-B1A72BF400B9}" destId="{CB779DC8-FCB1-4120-9DC0-F113E6175DE1}" srcOrd="0" destOrd="0" presId="urn:microsoft.com/office/officeart/2005/8/layout/pList1"/>
    <dgm:cxn modelId="{CEE54884-F5DB-4B0B-AECB-387650E1B3E6}" type="presParOf" srcId="{6BE6879A-BA64-440C-A27B-B1A72BF400B9}" destId="{C3706E51-90A4-491C-A3F0-76662CA620C3}" srcOrd="1" destOrd="0" presId="urn:microsoft.com/office/officeart/2005/8/layout/pList1"/>
    <dgm:cxn modelId="{21841AF1-EF7A-4D3C-9339-C41F257FE3CC}" type="presParOf" srcId="{89762034-4332-44C1-B838-1EB7CFDC5765}" destId="{2DCF9C0E-0DC8-42D5-A730-A9657ACCEF53}" srcOrd="1" destOrd="0" presId="urn:microsoft.com/office/officeart/2005/8/layout/pList1"/>
    <dgm:cxn modelId="{2C1F981C-486D-457B-98A0-F0B9B2AFB8FC}" type="presParOf" srcId="{89762034-4332-44C1-B838-1EB7CFDC5765}" destId="{6ED0CA0B-7F80-46F8-B18C-4C98492800E9}" srcOrd="2" destOrd="0" presId="urn:microsoft.com/office/officeart/2005/8/layout/pList1"/>
    <dgm:cxn modelId="{B54A3D4E-C92D-44EE-BCCA-51DE0259E957}" type="presParOf" srcId="{6ED0CA0B-7F80-46F8-B18C-4C98492800E9}" destId="{34B64378-F936-4027-B0D0-DA458F143702}" srcOrd="0" destOrd="0" presId="urn:microsoft.com/office/officeart/2005/8/layout/pList1"/>
    <dgm:cxn modelId="{88813748-40F5-4EC9-8931-C6DEE42B26EC}" type="presParOf" srcId="{6ED0CA0B-7F80-46F8-B18C-4C98492800E9}" destId="{4E834BD2-36AE-42C5-95DA-65409B080C7C}" srcOrd="1" destOrd="0" presId="urn:microsoft.com/office/officeart/2005/8/layout/pList1"/>
    <dgm:cxn modelId="{F183EA69-6722-4D91-84F8-81DAF5762B84}" type="presParOf" srcId="{89762034-4332-44C1-B838-1EB7CFDC5765}" destId="{251DE998-34EF-4E67-8681-ECBA79565D4C}" srcOrd="3" destOrd="0" presId="urn:microsoft.com/office/officeart/2005/8/layout/pList1"/>
    <dgm:cxn modelId="{C38E5046-A8C3-44C9-BFD9-DD3552B820AC}" type="presParOf" srcId="{89762034-4332-44C1-B838-1EB7CFDC5765}" destId="{A2202D7E-6FF3-4DB2-81CC-8D2E65A70579}" srcOrd="4" destOrd="0" presId="urn:microsoft.com/office/officeart/2005/8/layout/pList1"/>
    <dgm:cxn modelId="{6F40AF84-0625-43D5-8300-207F750CDBDD}" type="presParOf" srcId="{A2202D7E-6FF3-4DB2-81CC-8D2E65A70579}" destId="{F001C237-E88D-4D16-B9FE-7BD06A3F0EEE}" srcOrd="0" destOrd="0" presId="urn:microsoft.com/office/officeart/2005/8/layout/pList1"/>
    <dgm:cxn modelId="{8D2D1314-C625-4097-9E00-81A53FF7849F}" type="presParOf" srcId="{A2202D7E-6FF3-4DB2-81CC-8D2E65A70579}" destId="{6271E1C3-CAA3-466F-B53B-953D5B719682}" srcOrd="1" destOrd="0" presId="urn:microsoft.com/office/officeart/2005/8/layout/pList1"/>
    <dgm:cxn modelId="{9133E107-360F-40F7-B31C-48D355BCEFEA}" type="presParOf" srcId="{89762034-4332-44C1-B838-1EB7CFDC5765}" destId="{11385EB7-1F67-47F1-A688-A3383F1580CD}" srcOrd="5" destOrd="0" presId="urn:microsoft.com/office/officeart/2005/8/layout/pList1"/>
    <dgm:cxn modelId="{CA6D34AB-0A23-4C2D-A9BE-C1ABCF906BFC}" type="presParOf" srcId="{89762034-4332-44C1-B838-1EB7CFDC5765}" destId="{4C6BECB4-2246-4436-B4CA-11C5C36AF68F}" srcOrd="6" destOrd="0" presId="urn:microsoft.com/office/officeart/2005/8/layout/pList1"/>
    <dgm:cxn modelId="{EB37C340-56C5-47B3-9FB6-2B43E5B9B9EE}" type="presParOf" srcId="{4C6BECB4-2246-4436-B4CA-11C5C36AF68F}" destId="{EA9D45D1-2FA1-494D-94F6-5BDBB86DA2B6}" srcOrd="0" destOrd="0" presId="urn:microsoft.com/office/officeart/2005/8/layout/pList1"/>
    <dgm:cxn modelId="{723D23B6-A810-4E1D-A49C-6C81E508C356}" type="presParOf" srcId="{4C6BECB4-2246-4436-B4CA-11C5C36AF68F}" destId="{5F550A6F-3666-448A-ADAB-77FDD84257AC}" srcOrd="1" destOrd="0" presId="urn:microsoft.com/office/officeart/2005/8/layout/p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10A727-ACA6-4042-B2E6-71EAD80BA201}"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zh-CN" altLang="en-US"/>
        </a:p>
      </dgm:t>
    </dgm:pt>
    <dgm:pt modelId="{2602B489-D215-42B2-847B-BF5A9E1E0CD0}">
      <dgm:prSet phldrT="[文本]"/>
      <dgm:spPr/>
      <dgm:t>
        <a:bodyPr/>
        <a:lstStyle/>
        <a:p>
          <a:r>
            <a:rPr lang="en-US" altLang="zh-CN" dirty="0"/>
            <a:t>HTTPS</a:t>
          </a:r>
          <a:r>
            <a:rPr lang="zh-CN" altLang="en-US" dirty="0"/>
            <a:t>安全传输</a:t>
          </a:r>
        </a:p>
      </dgm:t>
    </dgm:pt>
    <dgm:pt modelId="{C40E86A1-5727-42FD-970B-46B636573737}" type="parTrans" cxnId="{34717718-1A01-40F9-A543-B688696041E0}">
      <dgm:prSet/>
      <dgm:spPr/>
      <dgm:t>
        <a:bodyPr/>
        <a:lstStyle/>
        <a:p>
          <a:endParaRPr lang="zh-CN" altLang="en-US"/>
        </a:p>
      </dgm:t>
    </dgm:pt>
    <dgm:pt modelId="{8F3263CA-5EF0-4573-9BFB-C56689ABEDD2}" type="sibTrans" cxnId="{34717718-1A01-40F9-A543-B688696041E0}">
      <dgm:prSet/>
      <dgm:spPr/>
      <dgm:t>
        <a:bodyPr/>
        <a:lstStyle/>
        <a:p>
          <a:endParaRPr lang="zh-CN" altLang="en-US"/>
        </a:p>
      </dgm:t>
    </dgm:pt>
    <dgm:pt modelId="{C7ECDD75-0891-488A-9996-76F415E012DA}">
      <dgm:prSet phldrT="[文本]"/>
      <dgm:spPr/>
      <dgm:t>
        <a:bodyPr/>
        <a:lstStyle/>
        <a:p>
          <a:r>
            <a:rPr lang="zh-CN" altLang="en-US" b="1" dirty="0"/>
            <a:t>数据传输的机密性</a:t>
          </a:r>
          <a:endParaRPr lang="zh-CN" altLang="en-US" dirty="0"/>
        </a:p>
      </dgm:t>
    </dgm:pt>
    <dgm:pt modelId="{92CF3192-6A19-48DF-8280-22DD85859636}" type="parTrans" cxnId="{3F873B23-F56A-49C7-A6CD-CE2D7214CB2C}">
      <dgm:prSet/>
      <dgm:spPr/>
      <dgm:t>
        <a:bodyPr/>
        <a:lstStyle/>
        <a:p>
          <a:endParaRPr lang="zh-CN" altLang="en-US"/>
        </a:p>
      </dgm:t>
    </dgm:pt>
    <dgm:pt modelId="{805070F4-FC41-4223-9BF0-8D26E84B8EB8}" type="sibTrans" cxnId="{3F873B23-F56A-49C7-A6CD-CE2D7214CB2C}">
      <dgm:prSet/>
      <dgm:spPr/>
      <dgm:t>
        <a:bodyPr/>
        <a:lstStyle/>
        <a:p>
          <a:endParaRPr lang="zh-CN" altLang="en-US"/>
        </a:p>
      </dgm:t>
    </dgm:pt>
    <dgm:pt modelId="{CE781309-31AF-4E96-8EEF-396483C9BC3C}">
      <dgm:prSet phldrT="[文本]"/>
      <dgm:spPr/>
      <dgm:t>
        <a:bodyPr/>
        <a:lstStyle/>
        <a:p>
          <a:r>
            <a:rPr lang="zh-CN" altLang="en-US" b="1" dirty="0"/>
            <a:t>防止重放攻击</a:t>
          </a:r>
          <a:endParaRPr lang="zh-CN" altLang="en-US" dirty="0"/>
        </a:p>
      </dgm:t>
    </dgm:pt>
    <dgm:pt modelId="{E906DEE6-32AC-4E59-B373-2640556DD137}" type="parTrans" cxnId="{488118A2-F90E-45BD-A21B-B31994074E29}">
      <dgm:prSet/>
      <dgm:spPr/>
      <dgm:t>
        <a:bodyPr/>
        <a:lstStyle/>
        <a:p>
          <a:endParaRPr lang="zh-CN" altLang="en-US"/>
        </a:p>
      </dgm:t>
    </dgm:pt>
    <dgm:pt modelId="{94540342-7675-4C34-A0DE-93C40CC60D76}" type="sibTrans" cxnId="{488118A2-F90E-45BD-A21B-B31994074E29}">
      <dgm:prSet/>
      <dgm:spPr/>
      <dgm:t>
        <a:bodyPr/>
        <a:lstStyle/>
        <a:p>
          <a:endParaRPr lang="zh-CN" altLang="en-US"/>
        </a:p>
      </dgm:t>
    </dgm:pt>
    <dgm:pt modelId="{BE311CFC-EE79-4817-82A7-1EFD8EB1415C}">
      <dgm:prSet phldrT="[文本]"/>
      <dgm:spPr/>
      <dgm:t>
        <a:bodyPr/>
        <a:lstStyle/>
        <a:p>
          <a:r>
            <a:rPr lang="zh-CN" altLang="en-US" dirty="0"/>
            <a:t>腾讯云身份认证机制</a:t>
          </a:r>
        </a:p>
      </dgm:t>
    </dgm:pt>
    <dgm:pt modelId="{8425AE08-93F9-4271-9C32-4F3246E7F857}" type="parTrans" cxnId="{9ADFA4AD-6755-41DB-A1FC-E7A02E842E42}">
      <dgm:prSet/>
      <dgm:spPr/>
      <dgm:t>
        <a:bodyPr/>
        <a:lstStyle/>
        <a:p>
          <a:endParaRPr lang="zh-CN" altLang="en-US"/>
        </a:p>
      </dgm:t>
    </dgm:pt>
    <dgm:pt modelId="{18C0A21E-D22B-47FB-9CED-D096EBBC29F2}" type="sibTrans" cxnId="{9ADFA4AD-6755-41DB-A1FC-E7A02E842E42}">
      <dgm:prSet/>
      <dgm:spPr/>
      <dgm:t>
        <a:bodyPr/>
        <a:lstStyle/>
        <a:p>
          <a:endParaRPr lang="zh-CN" altLang="en-US"/>
        </a:p>
      </dgm:t>
    </dgm:pt>
    <dgm:pt modelId="{8D0B1F1F-8F98-4894-8331-A43B1A495D83}">
      <dgm:prSet phldrT="[文本]"/>
      <dgm:spPr/>
      <dgm:t>
        <a:bodyPr/>
        <a:lstStyle/>
        <a:p>
          <a:r>
            <a:rPr lang="zh-CN" altLang="en-US" dirty="0"/>
            <a:t>信息加密保存</a:t>
          </a:r>
        </a:p>
      </dgm:t>
    </dgm:pt>
    <dgm:pt modelId="{C4C48855-E509-41DF-9C0C-2AE34B3A6337}" type="parTrans" cxnId="{985863C5-E5A8-4CD1-B443-75A6B455452F}">
      <dgm:prSet/>
      <dgm:spPr/>
      <dgm:t>
        <a:bodyPr/>
        <a:lstStyle/>
        <a:p>
          <a:endParaRPr lang="zh-CN" altLang="en-US"/>
        </a:p>
      </dgm:t>
    </dgm:pt>
    <dgm:pt modelId="{1DE8320B-BC1A-403C-AF74-C70870B12B80}" type="sibTrans" cxnId="{985863C5-E5A8-4CD1-B443-75A6B455452F}">
      <dgm:prSet/>
      <dgm:spPr/>
      <dgm:t>
        <a:bodyPr/>
        <a:lstStyle/>
        <a:p>
          <a:endParaRPr lang="zh-CN" altLang="en-US"/>
        </a:p>
      </dgm:t>
    </dgm:pt>
    <dgm:pt modelId="{05720279-77E5-4B8E-933D-854B9EFAAAFC}">
      <dgm:prSet phldrT="[文本]"/>
      <dgm:spPr/>
      <dgm:t>
        <a:bodyPr/>
        <a:lstStyle/>
        <a:p>
          <a:r>
            <a:rPr lang="zh-CN" altLang="en-US" dirty="0"/>
            <a:t>信息不可披露</a:t>
          </a:r>
        </a:p>
      </dgm:t>
    </dgm:pt>
    <dgm:pt modelId="{9941E5E3-7C02-48C6-8E92-735AF1691082}" type="parTrans" cxnId="{361B98F4-8142-4972-88FF-3F14007F33EA}">
      <dgm:prSet/>
      <dgm:spPr/>
      <dgm:t>
        <a:bodyPr/>
        <a:lstStyle/>
        <a:p>
          <a:endParaRPr lang="zh-CN" altLang="en-US"/>
        </a:p>
      </dgm:t>
    </dgm:pt>
    <dgm:pt modelId="{BDBF564F-C6A4-4C84-B66A-17ACE11B85A4}" type="sibTrans" cxnId="{361B98F4-8142-4972-88FF-3F14007F33EA}">
      <dgm:prSet/>
      <dgm:spPr/>
      <dgm:t>
        <a:bodyPr/>
        <a:lstStyle/>
        <a:p>
          <a:endParaRPr lang="zh-CN" altLang="en-US"/>
        </a:p>
      </dgm:t>
    </dgm:pt>
    <dgm:pt modelId="{4DF48127-66E2-44BB-8682-AE7C78204E0C}">
      <dgm:prSet phldrT="[文本]"/>
      <dgm:spPr/>
      <dgm:t>
        <a:bodyPr/>
        <a:lstStyle/>
        <a:p>
          <a:r>
            <a:rPr lang="en-US" altLang="zh-CN" dirty="0"/>
            <a:t>Base64</a:t>
          </a:r>
          <a:r>
            <a:rPr lang="zh-CN" altLang="en-US" dirty="0"/>
            <a:t>安全加密</a:t>
          </a:r>
        </a:p>
      </dgm:t>
    </dgm:pt>
    <dgm:pt modelId="{1BC653D5-B444-40A2-84DF-B8B198D598E7}" type="parTrans" cxnId="{608B8D6B-380E-4E05-882F-EA340378A94D}">
      <dgm:prSet/>
      <dgm:spPr/>
      <dgm:t>
        <a:bodyPr/>
        <a:lstStyle/>
        <a:p>
          <a:endParaRPr lang="zh-CN" altLang="en-US"/>
        </a:p>
      </dgm:t>
    </dgm:pt>
    <dgm:pt modelId="{9E514775-2F4C-432E-A323-426DB8C8B999}" type="sibTrans" cxnId="{608B8D6B-380E-4E05-882F-EA340378A94D}">
      <dgm:prSet/>
      <dgm:spPr/>
      <dgm:t>
        <a:bodyPr/>
        <a:lstStyle/>
        <a:p>
          <a:endParaRPr lang="zh-CN" altLang="en-US"/>
        </a:p>
      </dgm:t>
    </dgm:pt>
    <dgm:pt modelId="{E2EA4231-2A5D-4E65-BCC8-36DDC853B74F}">
      <dgm:prSet phldrT="[文本]"/>
      <dgm:spPr/>
      <dgm:t>
        <a:bodyPr/>
        <a:lstStyle/>
        <a:p>
          <a:r>
            <a:rPr lang="zh-CN" altLang="en-US" dirty="0"/>
            <a:t>可见</a:t>
          </a:r>
          <a:r>
            <a:rPr lang="en-US" altLang="zh-CN" dirty="0"/>
            <a:t>-&gt;</a:t>
          </a:r>
          <a:r>
            <a:rPr lang="zh-CN" altLang="en-US" dirty="0"/>
            <a:t>不可见</a:t>
          </a:r>
        </a:p>
      </dgm:t>
    </dgm:pt>
    <dgm:pt modelId="{9A2C9555-44C6-414F-83A2-2621B1356976}" type="parTrans" cxnId="{BC69BE92-168C-4803-8209-95D92DD6F21E}">
      <dgm:prSet/>
      <dgm:spPr/>
      <dgm:t>
        <a:bodyPr/>
        <a:lstStyle/>
        <a:p>
          <a:endParaRPr lang="zh-CN" altLang="en-US"/>
        </a:p>
      </dgm:t>
    </dgm:pt>
    <dgm:pt modelId="{09AA51B2-FB06-405F-A08E-8F43B6ABD806}" type="sibTrans" cxnId="{BC69BE92-168C-4803-8209-95D92DD6F21E}">
      <dgm:prSet/>
      <dgm:spPr/>
      <dgm:t>
        <a:bodyPr/>
        <a:lstStyle/>
        <a:p>
          <a:endParaRPr lang="zh-CN" altLang="en-US"/>
        </a:p>
      </dgm:t>
    </dgm:pt>
    <dgm:pt modelId="{2ED80495-9EDA-4DD0-8ACB-0EF341FF67EB}">
      <dgm:prSet phldrT="[文本]"/>
      <dgm:spPr/>
      <dgm:t>
        <a:bodyPr/>
        <a:lstStyle/>
        <a:p>
          <a:r>
            <a:rPr lang="zh-CN" altLang="en-US" dirty="0"/>
            <a:t>资源占用小的安全加密</a:t>
          </a:r>
        </a:p>
      </dgm:t>
    </dgm:pt>
    <dgm:pt modelId="{F63D47C2-7D21-4126-A1A1-A727F5C81F2A}" type="parTrans" cxnId="{CCD61C01-54F2-48B9-ADBC-D4BDDCC7D622}">
      <dgm:prSet/>
      <dgm:spPr/>
      <dgm:t>
        <a:bodyPr/>
        <a:lstStyle/>
        <a:p>
          <a:endParaRPr lang="zh-CN" altLang="en-US"/>
        </a:p>
      </dgm:t>
    </dgm:pt>
    <dgm:pt modelId="{85367FB4-E31E-4A11-85AD-6F8F574B1BCA}" type="sibTrans" cxnId="{CCD61C01-54F2-48B9-ADBC-D4BDDCC7D622}">
      <dgm:prSet/>
      <dgm:spPr/>
      <dgm:t>
        <a:bodyPr/>
        <a:lstStyle/>
        <a:p>
          <a:endParaRPr lang="zh-CN" altLang="en-US"/>
        </a:p>
      </dgm:t>
    </dgm:pt>
    <dgm:pt modelId="{4A54ACBC-F4F9-4098-8C34-43E62335AA74}" type="pres">
      <dgm:prSet presAssocID="{1310A727-ACA6-4042-B2E6-71EAD80BA201}" presName="linear" presStyleCnt="0">
        <dgm:presLayoutVars>
          <dgm:dir/>
          <dgm:resizeHandles val="exact"/>
        </dgm:presLayoutVars>
      </dgm:prSet>
      <dgm:spPr/>
    </dgm:pt>
    <dgm:pt modelId="{D72A7A8E-DDA9-4C78-8B0F-ADD7C8B4A5BE}" type="pres">
      <dgm:prSet presAssocID="{2602B489-D215-42B2-847B-BF5A9E1E0CD0}" presName="comp" presStyleCnt="0"/>
      <dgm:spPr/>
    </dgm:pt>
    <dgm:pt modelId="{AF8E2E1B-D8AB-4912-97DF-B08819395514}" type="pres">
      <dgm:prSet presAssocID="{2602B489-D215-42B2-847B-BF5A9E1E0CD0}" presName="box" presStyleLbl="node1" presStyleIdx="0" presStyleCnt="3" custLinFactNeighborX="1523" custLinFactNeighborY="7428"/>
      <dgm:spPr/>
    </dgm:pt>
    <dgm:pt modelId="{7DEAF419-92F3-487D-8799-995A52F30FAF}" type="pres">
      <dgm:prSet presAssocID="{2602B489-D215-42B2-847B-BF5A9E1E0CD0}" presName="img" presStyleLbl="fgImgPlace1" presStyleIdx="0" presStyleCnt="3"/>
      <dgm:spPr>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dgm:spPr>
    </dgm:pt>
    <dgm:pt modelId="{6634BE8E-B660-4C8A-BE1F-8C71D04BF772}" type="pres">
      <dgm:prSet presAssocID="{2602B489-D215-42B2-847B-BF5A9E1E0CD0}" presName="text" presStyleLbl="node1" presStyleIdx="0" presStyleCnt="3">
        <dgm:presLayoutVars>
          <dgm:bulletEnabled val="1"/>
        </dgm:presLayoutVars>
      </dgm:prSet>
      <dgm:spPr/>
    </dgm:pt>
    <dgm:pt modelId="{E1C8D33F-1C6D-4783-BA1B-B23CB1FB6903}" type="pres">
      <dgm:prSet presAssocID="{8F3263CA-5EF0-4573-9BFB-C56689ABEDD2}" presName="spacer" presStyleCnt="0"/>
      <dgm:spPr/>
    </dgm:pt>
    <dgm:pt modelId="{ADF05A1F-A0D3-43D9-8E3C-AFD925C8E0D4}" type="pres">
      <dgm:prSet presAssocID="{BE311CFC-EE79-4817-82A7-1EFD8EB1415C}" presName="comp" presStyleCnt="0"/>
      <dgm:spPr/>
    </dgm:pt>
    <dgm:pt modelId="{5F0E7B5E-C3DD-4F17-B274-5506E4392F7A}" type="pres">
      <dgm:prSet presAssocID="{BE311CFC-EE79-4817-82A7-1EFD8EB1415C}" presName="box" presStyleLbl="node1" presStyleIdx="1" presStyleCnt="3"/>
      <dgm:spPr/>
    </dgm:pt>
    <dgm:pt modelId="{4AEE6DE2-D6B8-4CC0-BBD9-567CB834EED7}" type="pres">
      <dgm:prSet presAssocID="{BE311CFC-EE79-4817-82A7-1EFD8EB1415C}" presName="img" presStyleLbl="fgImgPlace1" presStyleIdx="1" presStyleCnt="3"/>
      <dgm:spPr>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dgm:spPr>
    </dgm:pt>
    <dgm:pt modelId="{3FEDB7B2-D35C-46AE-A1A3-1DABA13FEBFE}" type="pres">
      <dgm:prSet presAssocID="{BE311CFC-EE79-4817-82A7-1EFD8EB1415C}" presName="text" presStyleLbl="node1" presStyleIdx="1" presStyleCnt="3">
        <dgm:presLayoutVars>
          <dgm:bulletEnabled val="1"/>
        </dgm:presLayoutVars>
      </dgm:prSet>
      <dgm:spPr/>
    </dgm:pt>
    <dgm:pt modelId="{BFB3D029-2A40-4416-B864-34927E9734FD}" type="pres">
      <dgm:prSet presAssocID="{18C0A21E-D22B-47FB-9CED-D096EBBC29F2}" presName="spacer" presStyleCnt="0"/>
      <dgm:spPr/>
    </dgm:pt>
    <dgm:pt modelId="{A105D04E-2822-44E3-A29D-559E23A772BD}" type="pres">
      <dgm:prSet presAssocID="{4DF48127-66E2-44BB-8682-AE7C78204E0C}" presName="comp" presStyleCnt="0"/>
      <dgm:spPr/>
    </dgm:pt>
    <dgm:pt modelId="{AD88D670-A633-4883-9668-F72896F8CF5C}" type="pres">
      <dgm:prSet presAssocID="{4DF48127-66E2-44BB-8682-AE7C78204E0C}" presName="box" presStyleLbl="node1" presStyleIdx="2" presStyleCnt="3"/>
      <dgm:spPr/>
    </dgm:pt>
    <dgm:pt modelId="{ABF669E4-7311-44C2-8C63-6290109385C7}" type="pres">
      <dgm:prSet presAssocID="{4DF48127-66E2-44BB-8682-AE7C78204E0C}" presName="img" presStyleLbl="fgImgPlace1" presStyleIdx="2" presStyleCnt="3"/>
      <dgm:spPr>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dgm:spPr>
    </dgm:pt>
    <dgm:pt modelId="{6EBAFE81-9C35-4912-8AA7-512C2AE6C8C5}" type="pres">
      <dgm:prSet presAssocID="{4DF48127-66E2-44BB-8682-AE7C78204E0C}" presName="text" presStyleLbl="node1" presStyleIdx="2" presStyleCnt="3">
        <dgm:presLayoutVars>
          <dgm:bulletEnabled val="1"/>
        </dgm:presLayoutVars>
      </dgm:prSet>
      <dgm:spPr/>
    </dgm:pt>
  </dgm:ptLst>
  <dgm:cxnLst>
    <dgm:cxn modelId="{CCD61C01-54F2-48B9-ADBC-D4BDDCC7D622}" srcId="{4DF48127-66E2-44BB-8682-AE7C78204E0C}" destId="{2ED80495-9EDA-4DD0-8ACB-0EF341FF67EB}" srcOrd="1" destOrd="0" parTransId="{F63D47C2-7D21-4126-A1A1-A727F5C81F2A}" sibTransId="{85367FB4-E31E-4A11-85AD-6F8F574B1BCA}"/>
    <dgm:cxn modelId="{9DD6BE0E-8963-4A45-88BD-81BF8054245F}" type="presOf" srcId="{4DF48127-66E2-44BB-8682-AE7C78204E0C}" destId="{AD88D670-A633-4883-9668-F72896F8CF5C}" srcOrd="0" destOrd="0" presId="urn:microsoft.com/office/officeart/2005/8/layout/vList4"/>
    <dgm:cxn modelId="{14217D13-72B1-44F1-8C3C-8BA5A72C040E}" type="presOf" srcId="{05720279-77E5-4B8E-933D-854B9EFAAAFC}" destId="{5F0E7B5E-C3DD-4F17-B274-5506E4392F7A}" srcOrd="0" destOrd="2" presId="urn:microsoft.com/office/officeart/2005/8/layout/vList4"/>
    <dgm:cxn modelId="{D723AB13-ACBF-45F0-817E-C4B80005AD01}" type="presOf" srcId="{2ED80495-9EDA-4DD0-8ACB-0EF341FF67EB}" destId="{AD88D670-A633-4883-9668-F72896F8CF5C}" srcOrd="0" destOrd="2" presId="urn:microsoft.com/office/officeart/2005/8/layout/vList4"/>
    <dgm:cxn modelId="{34717718-1A01-40F9-A543-B688696041E0}" srcId="{1310A727-ACA6-4042-B2E6-71EAD80BA201}" destId="{2602B489-D215-42B2-847B-BF5A9E1E0CD0}" srcOrd="0" destOrd="0" parTransId="{C40E86A1-5727-42FD-970B-46B636573737}" sibTransId="{8F3263CA-5EF0-4573-9BFB-C56689ABEDD2}"/>
    <dgm:cxn modelId="{47590B1A-FB7C-47D3-8025-12DE3A3ADD82}" type="presOf" srcId="{CE781309-31AF-4E96-8EEF-396483C9BC3C}" destId="{AF8E2E1B-D8AB-4912-97DF-B08819395514}" srcOrd="0" destOrd="2" presId="urn:microsoft.com/office/officeart/2005/8/layout/vList4"/>
    <dgm:cxn modelId="{6991851A-9346-4057-A929-5DCB05536DF2}" type="presOf" srcId="{05720279-77E5-4B8E-933D-854B9EFAAAFC}" destId="{3FEDB7B2-D35C-46AE-A1A3-1DABA13FEBFE}" srcOrd="1" destOrd="2" presId="urn:microsoft.com/office/officeart/2005/8/layout/vList4"/>
    <dgm:cxn modelId="{1B12901E-13F7-4343-8FF4-A4A49B0894E6}" type="presOf" srcId="{8D0B1F1F-8F98-4894-8331-A43B1A495D83}" destId="{5F0E7B5E-C3DD-4F17-B274-5506E4392F7A}" srcOrd="0" destOrd="1" presId="urn:microsoft.com/office/officeart/2005/8/layout/vList4"/>
    <dgm:cxn modelId="{3F873B23-F56A-49C7-A6CD-CE2D7214CB2C}" srcId="{2602B489-D215-42B2-847B-BF5A9E1E0CD0}" destId="{C7ECDD75-0891-488A-9996-76F415E012DA}" srcOrd="0" destOrd="0" parTransId="{92CF3192-6A19-48DF-8280-22DD85859636}" sibTransId="{805070F4-FC41-4223-9BF0-8D26E84B8EB8}"/>
    <dgm:cxn modelId="{1D54043E-F25D-439C-851A-BDB4C41B17A2}" type="presOf" srcId="{2602B489-D215-42B2-847B-BF5A9E1E0CD0}" destId="{6634BE8E-B660-4C8A-BE1F-8C71D04BF772}" srcOrd="1" destOrd="0" presId="urn:microsoft.com/office/officeart/2005/8/layout/vList4"/>
    <dgm:cxn modelId="{F3BB8468-DFF4-42EB-911E-F8CBBAF376EE}" type="presOf" srcId="{4DF48127-66E2-44BB-8682-AE7C78204E0C}" destId="{6EBAFE81-9C35-4912-8AA7-512C2AE6C8C5}" srcOrd="1" destOrd="0" presId="urn:microsoft.com/office/officeart/2005/8/layout/vList4"/>
    <dgm:cxn modelId="{608B8D6B-380E-4E05-882F-EA340378A94D}" srcId="{1310A727-ACA6-4042-B2E6-71EAD80BA201}" destId="{4DF48127-66E2-44BB-8682-AE7C78204E0C}" srcOrd="2" destOrd="0" parTransId="{1BC653D5-B444-40A2-84DF-B8B198D598E7}" sibTransId="{9E514775-2F4C-432E-A323-426DB8C8B999}"/>
    <dgm:cxn modelId="{E429B271-8435-418E-8833-B3D768F518BE}" type="presOf" srcId="{C7ECDD75-0891-488A-9996-76F415E012DA}" destId="{AF8E2E1B-D8AB-4912-97DF-B08819395514}" srcOrd="0" destOrd="1" presId="urn:microsoft.com/office/officeart/2005/8/layout/vList4"/>
    <dgm:cxn modelId="{4A0F1857-47ED-49B4-BD52-A26560E7EC2F}" type="presOf" srcId="{CE781309-31AF-4E96-8EEF-396483C9BC3C}" destId="{6634BE8E-B660-4C8A-BE1F-8C71D04BF772}" srcOrd="1" destOrd="2" presId="urn:microsoft.com/office/officeart/2005/8/layout/vList4"/>
    <dgm:cxn modelId="{BC69BE92-168C-4803-8209-95D92DD6F21E}" srcId="{4DF48127-66E2-44BB-8682-AE7C78204E0C}" destId="{E2EA4231-2A5D-4E65-BCC8-36DDC853B74F}" srcOrd="0" destOrd="0" parTransId="{9A2C9555-44C6-414F-83A2-2621B1356976}" sibTransId="{09AA51B2-FB06-405F-A08E-8F43B6ABD806}"/>
    <dgm:cxn modelId="{29CC3995-0AA6-4D3D-8702-1279E336A21C}" type="presOf" srcId="{E2EA4231-2A5D-4E65-BCC8-36DDC853B74F}" destId="{6EBAFE81-9C35-4912-8AA7-512C2AE6C8C5}" srcOrd="1" destOrd="1" presId="urn:microsoft.com/office/officeart/2005/8/layout/vList4"/>
    <dgm:cxn modelId="{C11CE39E-F9E0-42DA-8412-2EAA13BBB9F1}" type="presOf" srcId="{C7ECDD75-0891-488A-9996-76F415E012DA}" destId="{6634BE8E-B660-4C8A-BE1F-8C71D04BF772}" srcOrd="1" destOrd="1" presId="urn:microsoft.com/office/officeart/2005/8/layout/vList4"/>
    <dgm:cxn modelId="{F60F939F-7D09-440C-8815-B44214E0E982}" type="presOf" srcId="{2602B489-D215-42B2-847B-BF5A9E1E0CD0}" destId="{AF8E2E1B-D8AB-4912-97DF-B08819395514}" srcOrd="0" destOrd="0" presId="urn:microsoft.com/office/officeart/2005/8/layout/vList4"/>
    <dgm:cxn modelId="{0BEA53A0-CFB8-4863-B5D6-1FE99A8AAF42}" type="presOf" srcId="{BE311CFC-EE79-4817-82A7-1EFD8EB1415C}" destId="{3FEDB7B2-D35C-46AE-A1A3-1DABA13FEBFE}" srcOrd="1" destOrd="0" presId="urn:microsoft.com/office/officeart/2005/8/layout/vList4"/>
    <dgm:cxn modelId="{F52F0FA2-F2DB-495C-8D6D-DB2BC2C29631}" type="presOf" srcId="{E2EA4231-2A5D-4E65-BCC8-36DDC853B74F}" destId="{AD88D670-A633-4883-9668-F72896F8CF5C}" srcOrd="0" destOrd="1" presId="urn:microsoft.com/office/officeart/2005/8/layout/vList4"/>
    <dgm:cxn modelId="{488118A2-F90E-45BD-A21B-B31994074E29}" srcId="{2602B489-D215-42B2-847B-BF5A9E1E0CD0}" destId="{CE781309-31AF-4E96-8EEF-396483C9BC3C}" srcOrd="1" destOrd="0" parTransId="{E906DEE6-32AC-4E59-B373-2640556DD137}" sibTransId="{94540342-7675-4C34-A0DE-93C40CC60D76}"/>
    <dgm:cxn modelId="{2CF752A3-6316-47A6-97B4-D0A4D155CBC5}" type="presOf" srcId="{BE311CFC-EE79-4817-82A7-1EFD8EB1415C}" destId="{5F0E7B5E-C3DD-4F17-B274-5506E4392F7A}" srcOrd="0" destOrd="0" presId="urn:microsoft.com/office/officeart/2005/8/layout/vList4"/>
    <dgm:cxn modelId="{ED0953A7-7214-4379-94F8-5B5425529B99}" type="presOf" srcId="{2ED80495-9EDA-4DD0-8ACB-0EF341FF67EB}" destId="{6EBAFE81-9C35-4912-8AA7-512C2AE6C8C5}" srcOrd="1" destOrd="2" presId="urn:microsoft.com/office/officeart/2005/8/layout/vList4"/>
    <dgm:cxn modelId="{9ADFA4AD-6755-41DB-A1FC-E7A02E842E42}" srcId="{1310A727-ACA6-4042-B2E6-71EAD80BA201}" destId="{BE311CFC-EE79-4817-82A7-1EFD8EB1415C}" srcOrd="1" destOrd="0" parTransId="{8425AE08-93F9-4271-9C32-4F3246E7F857}" sibTransId="{18C0A21E-D22B-47FB-9CED-D096EBBC29F2}"/>
    <dgm:cxn modelId="{985863C5-E5A8-4CD1-B443-75A6B455452F}" srcId="{BE311CFC-EE79-4817-82A7-1EFD8EB1415C}" destId="{8D0B1F1F-8F98-4894-8331-A43B1A495D83}" srcOrd="0" destOrd="0" parTransId="{C4C48855-E509-41DF-9C0C-2AE34B3A6337}" sibTransId="{1DE8320B-BC1A-403C-AF74-C70870B12B80}"/>
    <dgm:cxn modelId="{ABC2D1C9-B4A1-4371-8820-05DFA37D747C}" type="presOf" srcId="{1310A727-ACA6-4042-B2E6-71EAD80BA201}" destId="{4A54ACBC-F4F9-4098-8C34-43E62335AA74}" srcOrd="0" destOrd="0" presId="urn:microsoft.com/office/officeart/2005/8/layout/vList4"/>
    <dgm:cxn modelId="{E57457E9-EF1A-4155-8A51-FF473DD9BAE9}" type="presOf" srcId="{8D0B1F1F-8F98-4894-8331-A43B1A495D83}" destId="{3FEDB7B2-D35C-46AE-A1A3-1DABA13FEBFE}" srcOrd="1" destOrd="1" presId="urn:microsoft.com/office/officeart/2005/8/layout/vList4"/>
    <dgm:cxn modelId="{361B98F4-8142-4972-88FF-3F14007F33EA}" srcId="{BE311CFC-EE79-4817-82A7-1EFD8EB1415C}" destId="{05720279-77E5-4B8E-933D-854B9EFAAAFC}" srcOrd="1" destOrd="0" parTransId="{9941E5E3-7C02-48C6-8E92-735AF1691082}" sibTransId="{BDBF564F-C6A4-4C84-B66A-17ACE11B85A4}"/>
    <dgm:cxn modelId="{B5FC750D-A303-4684-AB3C-927855B75AFF}" type="presParOf" srcId="{4A54ACBC-F4F9-4098-8C34-43E62335AA74}" destId="{D72A7A8E-DDA9-4C78-8B0F-ADD7C8B4A5BE}" srcOrd="0" destOrd="0" presId="urn:microsoft.com/office/officeart/2005/8/layout/vList4"/>
    <dgm:cxn modelId="{385B97EC-EFFB-4B46-8F66-64C6AAB0D7FC}" type="presParOf" srcId="{D72A7A8E-DDA9-4C78-8B0F-ADD7C8B4A5BE}" destId="{AF8E2E1B-D8AB-4912-97DF-B08819395514}" srcOrd="0" destOrd="0" presId="urn:microsoft.com/office/officeart/2005/8/layout/vList4"/>
    <dgm:cxn modelId="{06D58C7B-6432-41B1-9EAC-98DAB010E982}" type="presParOf" srcId="{D72A7A8E-DDA9-4C78-8B0F-ADD7C8B4A5BE}" destId="{7DEAF419-92F3-487D-8799-995A52F30FAF}" srcOrd="1" destOrd="0" presId="urn:microsoft.com/office/officeart/2005/8/layout/vList4"/>
    <dgm:cxn modelId="{F7956EAF-EFB8-41C7-A53F-58E8D086768B}" type="presParOf" srcId="{D72A7A8E-DDA9-4C78-8B0F-ADD7C8B4A5BE}" destId="{6634BE8E-B660-4C8A-BE1F-8C71D04BF772}" srcOrd="2" destOrd="0" presId="urn:microsoft.com/office/officeart/2005/8/layout/vList4"/>
    <dgm:cxn modelId="{28E3BBFB-8EC5-4998-B2F9-E0318800EA4B}" type="presParOf" srcId="{4A54ACBC-F4F9-4098-8C34-43E62335AA74}" destId="{E1C8D33F-1C6D-4783-BA1B-B23CB1FB6903}" srcOrd="1" destOrd="0" presId="urn:microsoft.com/office/officeart/2005/8/layout/vList4"/>
    <dgm:cxn modelId="{0F07B704-D1C7-4C15-91D6-2256EDB6C0E1}" type="presParOf" srcId="{4A54ACBC-F4F9-4098-8C34-43E62335AA74}" destId="{ADF05A1F-A0D3-43D9-8E3C-AFD925C8E0D4}" srcOrd="2" destOrd="0" presId="urn:microsoft.com/office/officeart/2005/8/layout/vList4"/>
    <dgm:cxn modelId="{0DA8654B-D22B-4607-8CE2-9C02CCB27566}" type="presParOf" srcId="{ADF05A1F-A0D3-43D9-8E3C-AFD925C8E0D4}" destId="{5F0E7B5E-C3DD-4F17-B274-5506E4392F7A}" srcOrd="0" destOrd="0" presId="urn:microsoft.com/office/officeart/2005/8/layout/vList4"/>
    <dgm:cxn modelId="{14E1F31D-8685-42F0-9699-852F7A69BFF9}" type="presParOf" srcId="{ADF05A1F-A0D3-43D9-8E3C-AFD925C8E0D4}" destId="{4AEE6DE2-D6B8-4CC0-BBD9-567CB834EED7}" srcOrd="1" destOrd="0" presId="urn:microsoft.com/office/officeart/2005/8/layout/vList4"/>
    <dgm:cxn modelId="{D34BA401-AF4A-4F71-97BE-4CFA7CAD2809}" type="presParOf" srcId="{ADF05A1F-A0D3-43D9-8E3C-AFD925C8E0D4}" destId="{3FEDB7B2-D35C-46AE-A1A3-1DABA13FEBFE}" srcOrd="2" destOrd="0" presId="urn:microsoft.com/office/officeart/2005/8/layout/vList4"/>
    <dgm:cxn modelId="{0C400E09-2CA8-453D-94B5-9C29E1285841}" type="presParOf" srcId="{4A54ACBC-F4F9-4098-8C34-43E62335AA74}" destId="{BFB3D029-2A40-4416-B864-34927E9734FD}" srcOrd="3" destOrd="0" presId="urn:microsoft.com/office/officeart/2005/8/layout/vList4"/>
    <dgm:cxn modelId="{D346B09D-AC25-4A45-86B7-70CC46EC7116}" type="presParOf" srcId="{4A54ACBC-F4F9-4098-8C34-43E62335AA74}" destId="{A105D04E-2822-44E3-A29D-559E23A772BD}" srcOrd="4" destOrd="0" presId="urn:microsoft.com/office/officeart/2005/8/layout/vList4"/>
    <dgm:cxn modelId="{101D932B-5612-4B10-A3F4-E930089B7C28}" type="presParOf" srcId="{A105D04E-2822-44E3-A29D-559E23A772BD}" destId="{AD88D670-A633-4883-9668-F72896F8CF5C}" srcOrd="0" destOrd="0" presId="urn:microsoft.com/office/officeart/2005/8/layout/vList4"/>
    <dgm:cxn modelId="{7D245FD0-6690-48F2-9EEA-5A9F245D2DFE}" type="presParOf" srcId="{A105D04E-2822-44E3-A29D-559E23A772BD}" destId="{ABF669E4-7311-44C2-8C63-6290109385C7}" srcOrd="1" destOrd="0" presId="urn:microsoft.com/office/officeart/2005/8/layout/vList4"/>
    <dgm:cxn modelId="{9D44C74E-A2EB-466F-B9CA-ABBC4F71DF4E}" type="presParOf" srcId="{A105D04E-2822-44E3-A29D-559E23A772BD}" destId="{6EBAFE81-9C35-4912-8AA7-512C2AE6C8C5}" srcOrd="2" destOrd="0" presId="urn:microsoft.com/office/officeart/2005/8/layout/vList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99DE548-FD28-4223-9F58-A95046C50025}" type="doc">
      <dgm:prSet loTypeId="urn:microsoft.com/office/officeart/2005/8/layout/vList6" loCatId="list" qsTypeId="urn:microsoft.com/office/officeart/2005/8/quickstyle/simple1" qsCatId="simple" csTypeId="urn:microsoft.com/office/officeart/2005/8/colors/accent1_2" csCatId="accent1" phldr="1"/>
      <dgm:spPr/>
      <dgm:t>
        <a:bodyPr/>
        <a:lstStyle/>
        <a:p>
          <a:endParaRPr lang="zh-CN" altLang="en-US"/>
        </a:p>
      </dgm:t>
    </dgm:pt>
    <dgm:pt modelId="{01392033-0A06-4235-B34D-BDEF29F87A3B}">
      <dgm:prSet phldrT="[文本]"/>
      <dgm:spPr/>
      <dgm:t>
        <a:bodyPr/>
        <a:lstStyle/>
        <a:p>
          <a:r>
            <a:rPr lang="zh-CN" altLang="en-US" dirty="0"/>
            <a:t>用户</a:t>
          </a:r>
        </a:p>
      </dgm:t>
    </dgm:pt>
    <dgm:pt modelId="{DFF4ACF8-A6B1-4768-A015-37FF9D529FF6}" type="parTrans" cxnId="{B92B5CB3-3CB2-4ED9-A0D1-FE8EE706468D}">
      <dgm:prSet/>
      <dgm:spPr/>
      <dgm:t>
        <a:bodyPr/>
        <a:lstStyle/>
        <a:p>
          <a:endParaRPr lang="zh-CN" altLang="en-US"/>
        </a:p>
      </dgm:t>
    </dgm:pt>
    <dgm:pt modelId="{B4FFDD6F-A69E-4474-97FF-95B24BF0A199}" type="sibTrans" cxnId="{B92B5CB3-3CB2-4ED9-A0D1-FE8EE706468D}">
      <dgm:prSet/>
      <dgm:spPr/>
      <dgm:t>
        <a:bodyPr/>
        <a:lstStyle/>
        <a:p>
          <a:endParaRPr lang="zh-CN" altLang="en-US"/>
        </a:p>
      </dgm:t>
    </dgm:pt>
    <dgm:pt modelId="{BD5C3C09-E706-40EE-8F0A-F3FEC58E15C5}">
      <dgm:prSet phldrT="[文本]"/>
      <dgm:spPr/>
      <dgm:t>
        <a:bodyPr/>
        <a:lstStyle/>
        <a:p>
          <a:r>
            <a:rPr lang="zh-CN" altLang="en-US" dirty="0"/>
            <a:t>多地点</a:t>
          </a:r>
        </a:p>
      </dgm:t>
    </dgm:pt>
    <dgm:pt modelId="{546083FB-A959-4DCA-9555-2257F310307B}" type="parTrans" cxnId="{E0E02B91-4150-4ACA-978B-A9E8CA2F0547}">
      <dgm:prSet/>
      <dgm:spPr/>
      <dgm:t>
        <a:bodyPr/>
        <a:lstStyle/>
        <a:p>
          <a:endParaRPr lang="zh-CN" altLang="en-US"/>
        </a:p>
      </dgm:t>
    </dgm:pt>
    <dgm:pt modelId="{94A47AF3-AD9A-4387-AEB4-F78B2A694957}" type="sibTrans" cxnId="{E0E02B91-4150-4ACA-978B-A9E8CA2F0547}">
      <dgm:prSet/>
      <dgm:spPr/>
      <dgm:t>
        <a:bodyPr/>
        <a:lstStyle/>
        <a:p>
          <a:endParaRPr lang="zh-CN" altLang="en-US"/>
        </a:p>
      </dgm:t>
    </dgm:pt>
    <dgm:pt modelId="{92675361-BFD8-4F23-92C5-A36161066C8E}">
      <dgm:prSet phldrT="[文本]"/>
      <dgm:spPr/>
      <dgm:t>
        <a:bodyPr/>
        <a:lstStyle/>
        <a:p>
          <a:r>
            <a:rPr lang="zh-CN" altLang="en-US" dirty="0"/>
            <a:t>多时段</a:t>
          </a:r>
        </a:p>
      </dgm:t>
    </dgm:pt>
    <dgm:pt modelId="{5DD801CA-EE38-4D22-A918-CF98CABFC1DB}" type="parTrans" cxnId="{AFE89551-AECB-46D4-9B98-3502E82146D8}">
      <dgm:prSet/>
      <dgm:spPr/>
      <dgm:t>
        <a:bodyPr/>
        <a:lstStyle/>
        <a:p>
          <a:endParaRPr lang="zh-CN" altLang="en-US"/>
        </a:p>
      </dgm:t>
    </dgm:pt>
    <dgm:pt modelId="{A6592C44-AAE3-41DE-A03E-AFD41AEE3943}" type="sibTrans" cxnId="{AFE89551-AECB-46D4-9B98-3502E82146D8}">
      <dgm:prSet/>
      <dgm:spPr/>
      <dgm:t>
        <a:bodyPr/>
        <a:lstStyle/>
        <a:p>
          <a:endParaRPr lang="zh-CN" altLang="en-US"/>
        </a:p>
      </dgm:t>
    </dgm:pt>
    <dgm:pt modelId="{1BB6B39C-1924-47A7-A74E-F618B9164FF5}">
      <dgm:prSet phldrT="[文本]"/>
      <dgm:spPr/>
      <dgm:t>
        <a:bodyPr/>
        <a:lstStyle/>
        <a:p>
          <a:r>
            <a:rPr lang="zh-CN" altLang="en-US" dirty="0"/>
            <a:t>管理</a:t>
          </a:r>
        </a:p>
      </dgm:t>
    </dgm:pt>
    <dgm:pt modelId="{6B081766-7057-4353-8837-4743B02CD47E}" type="parTrans" cxnId="{F1A69CD9-C01A-44F2-B3BF-E98DED6B5FA9}">
      <dgm:prSet/>
      <dgm:spPr/>
      <dgm:t>
        <a:bodyPr/>
        <a:lstStyle/>
        <a:p>
          <a:endParaRPr lang="zh-CN" altLang="en-US"/>
        </a:p>
      </dgm:t>
    </dgm:pt>
    <dgm:pt modelId="{65E64DB5-CF2C-4BAB-8394-DECC5ED87728}" type="sibTrans" cxnId="{F1A69CD9-C01A-44F2-B3BF-E98DED6B5FA9}">
      <dgm:prSet/>
      <dgm:spPr/>
      <dgm:t>
        <a:bodyPr/>
        <a:lstStyle/>
        <a:p>
          <a:endParaRPr lang="zh-CN" altLang="en-US"/>
        </a:p>
      </dgm:t>
    </dgm:pt>
    <dgm:pt modelId="{B1A71D6E-B51E-471E-AAEA-72152CEB2E4A}">
      <dgm:prSet phldrT="[文本]"/>
      <dgm:spPr/>
      <dgm:t>
        <a:bodyPr/>
        <a:lstStyle/>
        <a:p>
          <a:r>
            <a:rPr lang="zh-CN" altLang="en-US" dirty="0"/>
            <a:t>少压力</a:t>
          </a:r>
          <a:r>
            <a:rPr lang="en-US" altLang="zh-CN" dirty="0"/>
            <a:t>	</a:t>
          </a:r>
          <a:endParaRPr lang="zh-CN" altLang="en-US" dirty="0"/>
        </a:p>
      </dgm:t>
    </dgm:pt>
    <dgm:pt modelId="{07653AAA-860E-4AD9-8B82-9A4572434DDA}" type="parTrans" cxnId="{58492FB7-929A-4EC7-BE8C-A6DDBFF4550B}">
      <dgm:prSet/>
      <dgm:spPr/>
      <dgm:t>
        <a:bodyPr/>
        <a:lstStyle/>
        <a:p>
          <a:endParaRPr lang="zh-CN" altLang="en-US"/>
        </a:p>
      </dgm:t>
    </dgm:pt>
    <dgm:pt modelId="{4F1E3EE9-04DB-41EA-8865-FC332984556E}" type="sibTrans" cxnId="{58492FB7-929A-4EC7-BE8C-A6DDBFF4550B}">
      <dgm:prSet/>
      <dgm:spPr/>
      <dgm:t>
        <a:bodyPr/>
        <a:lstStyle/>
        <a:p>
          <a:endParaRPr lang="zh-CN" altLang="en-US"/>
        </a:p>
      </dgm:t>
    </dgm:pt>
    <dgm:pt modelId="{BA1AD8D8-45A4-444A-84B0-AE3B298DDCE2}">
      <dgm:prSet phldrT="[文本]"/>
      <dgm:spPr/>
      <dgm:t>
        <a:bodyPr/>
        <a:lstStyle/>
        <a:p>
          <a:r>
            <a:rPr lang="zh-CN" altLang="en-US" dirty="0"/>
            <a:t>少投入</a:t>
          </a:r>
        </a:p>
      </dgm:t>
    </dgm:pt>
    <dgm:pt modelId="{4E69B4C1-022F-4CDD-B08B-72329B06AAA8}" type="parTrans" cxnId="{84534531-D79A-43EC-BE87-5BA026E93389}">
      <dgm:prSet/>
      <dgm:spPr/>
      <dgm:t>
        <a:bodyPr/>
        <a:lstStyle/>
        <a:p>
          <a:endParaRPr lang="zh-CN" altLang="en-US"/>
        </a:p>
      </dgm:t>
    </dgm:pt>
    <dgm:pt modelId="{1156E09B-686F-441F-BBAB-E671893E5252}" type="sibTrans" cxnId="{84534531-D79A-43EC-BE87-5BA026E93389}">
      <dgm:prSet/>
      <dgm:spPr/>
      <dgm:t>
        <a:bodyPr/>
        <a:lstStyle/>
        <a:p>
          <a:endParaRPr lang="zh-CN" altLang="en-US"/>
        </a:p>
      </dgm:t>
    </dgm:pt>
    <dgm:pt modelId="{107C1459-2356-483B-8824-8EF45D0FEBAC}">
      <dgm:prSet phldrT="[文本]"/>
      <dgm:spPr/>
      <dgm:t>
        <a:bodyPr/>
        <a:lstStyle/>
        <a:p>
          <a:r>
            <a:rPr lang="zh-CN" altLang="en-US" dirty="0"/>
            <a:t>多便捷</a:t>
          </a:r>
        </a:p>
      </dgm:t>
    </dgm:pt>
    <dgm:pt modelId="{31D6EDE4-8003-40E7-B79D-79D4E33F5A36}" type="parTrans" cxnId="{EC63D1DD-02F6-43BD-B502-DBB6DCBF83A0}">
      <dgm:prSet/>
      <dgm:spPr/>
      <dgm:t>
        <a:bodyPr/>
        <a:lstStyle/>
        <a:p>
          <a:endParaRPr lang="zh-CN" altLang="en-US"/>
        </a:p>
      </dgm:t>
    </dgm:pt>
    <dgm:pt modelId="{17F37727-2FCC-4E3E-B6C1-30E048AEA4EE}" type="sibTrans" cxnId="{EC63D1DD-02F6-43BD-B502-DBB6DCBF83A0}">
      <dgm:prSet/>
      <dgm:spPr/>
      <dgm:t>
        <a:bodyPr/>
        <a:lstStyle/>
        <a:p>
          <a:endParaRPr lang="zh-CN" altLang="en-US"/>
        </a:p>
      </dgm:t>
    </dgm:pt>
    <dgm:pt modelId="{72C5579C-3187-4E00-AA3C-773EFF2EC425}">
      <dgm:prSet phldrT="[文本]"/>
      <dgm:spPr/>
      <dgm:t>
        <a:bodyPr/>
        <a:lstStyle/>
        <a:p>
          <a:r>
            <a:rPr lang="zh-CN" altLang="en-US" dirty="0"/>
            <a:t>少接触</a:t>
          </a:r>
        </a:p>
      </dgm:t>
    </dgm:pt>
    <dgm:pt modelId="{253A3484-343A-4E3B-BB36-64EB8EC5DC10}" type="parTrans" cxnId="{40BD6DF0-F67F-4801-B09A-42E6BEBF0D68}">
      <dgm:prSet/>
      <dgm:spPr/>
      <dgm:t>
        <a:bodyPr/>
        <a:lstStyle/>
        <a:p>
          <a:endParaRPr lang="zh-CN" altLang="en-US"/>
        </a:p>
      </dgm:t>
    </dgm:pt>
    <dgm:pt modelId="{4EDF9D0E-C455-4A65-9987-AAF0F75EE0C7}" type="sibTrans" cxnId="{40BD6DF0-F67F-4801-B09A-42E6BEBF0D68}">
      <dgm:prSet/>
      <dgm:spPr/>
      <dgm:t>
        <a:bodyPr/>
        <a:lstStyle/>
        <a:p>
          <a:endParaRPr lang="zh-CN" altLang="en-US"/>
        </a:p>
      </dgm:t>
    </dgm:pt>
    <dgm:pt modelId="{14C08628-A6CB-4908-A4ED-433103F430D1}" type="pres">
      <dgm:prSet presAssocID="{C99DE548-FD28-4223-9F58-A95046C50025}" presName="Name0" presStyleCnt="0">
        <dgm:presLayoutVars>
          <dgm:dir/>
          <dgm:animLvl val="lvl"/>
          <dgm:resizeHandles/>
        </dgm:presLayoutVars>
      </dgm:prSet>
      <dgm:spPr/>
    </dgm:pt>
    <dgm:pt modelId="{013F0AFD-ABE5-46BB-92F1-BF71ABC12B0D}" type="pres">
      <dgm:prSet presAssocID="{01392033-0A06-4235-B34D-BDEF29F87A3B}" presName="linNode" presStyleCnt="0"/>
      <dgm:spPr/>
    </dgm:pt>
    <dgm:pt modelId="{9F6D2C91-E176-4149-82AA-697064B94DBE}" type="pres">
      <dgm:prSet presAssocID="{01392033-0A06-4235-B34D-BDEF29F87A3B}" presName="parentShp" presStyleLbl="node1" presStyleIdx="0" presStyleCnt="2" custLinFactX="195" custLinFactNeighborX="100000" custLinFactNeighborY="5000">
        <dgm:presLayoutVars>
          <dgm:bulletEnabled val="1"/>
        </dgm:presLayoutVars>
      </dgm:prSet>
      <dgm:spPr/>
    </dgm:pt>
    <dgm:pt modelId="{74579F9A-6731-4161-9E83-CFC1F7D3F009}" type="pres">
      <dgm:prSet presAssocID="{01392033-0A06-4235-B34D-BDEF29F87A3B}" presName="childShp" presStyleLbl="bgAccFollowNode1" presStyleIdx="0" presStyleCnt="2" custLinFactX="-4442" custLinFactNeighborX="-100000" custLinFactNeighborY="-26">
        <dgm:presLayoutVars>
          <dgm:bulletEnabled val="1"/>
        </dgm:presLayoutVars>
      </dgm:prSet>
      <dgm:spPr/>
    </dgm:pt>
    <dgm:pt modelId="{0732791A-FD73-4BB3-A83F-CCD6C0869E74}" type="pres">
      <dgm:prSet presAssocID="{B4FFDD6F-A69E-4474-97FF-95B24BF0A199}" presName="spacing" presStyleCnt="0"/>
      <dgm:spPr/>
    </dgm:pt>
    <dgm:pt modelId="{55928364-DA68-4811-8A51-9D7A3B2E773C}" type="pres">
      <dgm:prSet presAssocID="{1BB6B39C-1924-47A7-A74E-F618B9164FF5}" presName="linNode" presStyleCnt="0"/>
      <dgm:spPr/>
    </dgm:pt>
    <dgm:pt modelId="{C55843A4-3E33-405D-82DB-4803019A8415}" type="pres">
      <dgm:prSet presAssocID="{1BB6B39C-1924-47A7-A74E-F618B9164FF5}" presName="parentShp" presStyleLbl="node1" presStyleIdx="1" presStyleCnt="2" custLinFactX="4817" custLinFactNeighborX="100000" custLinFactNeighborY="26">
        <dgm:presLayoutVars>
          <dgm:bulletEnabled val="1"/>
        </dgm:presLayoutVars>
      </dgm:prSet>
      <dgm:spPr/>
    </dgm:pt>
    <dgm:pt modelId="{14BBB53B-BDB0-4228-A767-4608C0D757A6}" type="pres">
      <dgm:prSet presAssocID="{1BB6B39C-1924-47A7-A74E-F618B9164FF5}" presName="childShp" presStyleLbl="bgAccFollowNode1" presStyleIdx="1" presStyleCnt="2" custLinFactX="-3670" custLinFactNeighborX="-100000" custLinFactNeighborY="26">
        <dgm:presLayoutVars>
          <dgm:bulletEnabled val="1"/>
        </dgm:presLayoutVars>
      </dgm:prSet>
      <dgm:spPr/>
    </dgm:pt>
  </dgm:ptLst>
  <dgm:cxnLst>
    <dgm:cxn modelId="{49713800-1DC8-44F0-AD84-1D6C0F6E52BC}" type="presOf" srcId="{BD5C3C09-E706-40EE-8F0A-F3FEC58E15C5}" destId="{74579F9A-6731-4161-9E83-CFC1F7D3F009}" srcOrd="0" destOrd="0" presId="urn:microsoft.com/office/officeart/2005/8/layout/vList6"/>
    <dgm:cxn modelId="{6BEA9B1C-820D-4D95-8EFC-0B24A3F6307D}" type="presOf" srcId="{1BB6B39C-1924-47A7-A74E-F618B9164FF5}" destId="{C55843A4-3E33-405D-82DB-4803019A8415}" srcOrd="0" destOrd="0" presId="urn:microsoft.com/office/officeart/2005/8/layout/vList6"/>
    <dgm:cxn modelId="{84534531-D79A-43EC-BE87-5BA026E93389}" srcId="{1BB6B39C-1924-47A7-A74E-F618B9164FF5}" destId="{BA1AD8D8-45A4-444A-84B0-AE3B298DDCE2}" srcOrd="1" destOrd="0" parTransId="{4E69B4C1-022F-4CDD-B08B-72329B06AAA8}" sibTransId="{1156E09B-686F-441F-BBAB-E671893E5252}"/>
    <dgm:cxn modelId="{EBA96837-C103-48E1-AF5F-1C1D89DC28C1}" type="presOf" srcId="{72C5579C-3187-4E00-AA3C-773EFF2EC425}" destId="{14BBB53B-BDB0-4228-A767-4608C0D757A6}" srcOrd="0" destOrd="2" presId="urn:microsoft.com/office/officeart/2005/8/layout/vList6"/>
    <dgm:cxn modelId="{E8A2923B-2D93-4B49-961B-86CD39E67DB8}" type="presOf" srcId="{BA1AD8D8-45A4-444A-84B0-AE3B298DDCE2}" destId="{14BBB53B-BDB0-4228-A767-4608C0D757A6}" srcOrd="0" destOrd="1" presId="urn:microsoft.com/office/officeart/2005/8/layout/vList6"/>
    <dgm:cxn modelId="{75D69D61-C626-4BE7-9E8C-CDF1E7DF3317}" type="presOf" srcId="{B1A71D6E-B51E-471E-AAEA-72152CEB2E4A}" destId="{14BBB53B-BDB0-4228-A767-4608C0D757A6}" srcOrd="0" destOrd="0" presId="urn:microsoft.com/office/officeart/2005/8/layout/vList6"/>
    <dgm:cxn modelId="{AFE89551-AECB-46D4-9B98-3502E82146D8}" srcId="{01392033-0A06-4235-B34D-BDEF29F87A3B}" destId="{92675361-BFD8-4F23-92C5-A36161066C8E}" srcOrd="1" destOrd="0" parTransId="{5DD801CA-EE38-4D22-A918-CF98CABFC1DB}" sibTransId="{A6592C44-AAE3-41DE-A03E-AFD41AEE3943}"/>
    <dgm:cxn modelId="{78DC888C-08CE-4D41-8058-1DDE634245C8}" type="presOf" srcId="{01392033-0A06-4235-B34D-BDEF29F87A3B}" destId="{9F6D2C91-E176-4149-82AA-697064B94DBE}" srcOrd="0" destOrd="0" presId="urn:microsoft.com/office/officeart/2005/8/layout/vList6"/>
    <dgm:cxn modelId="{3D648F90-D2E6-4991-B9E7-C50C9A7335A7}" type="presOf" srcId="{107C1459-2356-483B-8824-8EF45D0FEBAC}" destId="{74579F9A-6731-4161-9E83-CFC1F7D3F009}" srcOrd="0" destOrd="2" presId="urn:microsoft.com/office/officeart/2005/8/layout/vList6"/>
    <dgm:cxn modelId="{E0E02B91-4150-4ACA-978B-A9E8CA2F0547}" srcId="{01392033-0A06-4235-B34D-BDEF29F87A3B}" destId="{BD5C3C09-E706-40EE-8F0A-F3FEC58E15C5}" srcOrd="0" destOrd="0" parTransId="{546083FB-A959-4DCA-9555-2257F310307B}" sibTransId="{94A47AF3-AD9A-4387-AEB4-F78B2A694957}"/>
    <dgm:cxn modelId="{A04B1F93-C110-4C67-B17A-0E4194E0EA47}" type="presOf" srcId="{C99DE548-FD28-4223-9F58-A95046C50025}" destId="{14C08628-A6CB-4908-A4ED-433103F430D1}" srcOrd="0" destOrd="0" presId="urn:microsoft.com/office/officeart/2005/8/layout/vList6"/>
    <dgm:cxn modelId="{B92B5CB3-3CB2-4ED9-A0D1-FE8EE706468D}" srcId="{C99DE548-FD28-4223-9F58-A95046C50025}" destId="{01392033-0A06-4235-B34D-BDEF29F87A3B}" srcOrd="0" destOrd="0" parTransId="{DFF4ACF8-A6B1-4768-A015-37FF9D529FF6}" sibTransId="{B4FFDD6F-A69E-4474-97FF-95B24BF0A199}"/>
    <dgm:cxn modelId="{58492FB7-929A-4EC7-BE8C-A6DDBFF4550B}" srcId="{1BB6B39C-1924-47A7-A74E-F618B9164FF5}" destId="{B1A71D6E-B51E-471E-AAEA-72152CEB2E4A}" srcOrd="0" destOrd="0" parTransId="{07653AAA-860E-4AD9-8B82-9A4572434DDA}" sibTransId="{4F1E3EE9-04DB-41EA-8865-FC332984556E}"/>
    <dgm:cxn modelId="{03D98FD3-2AEB-4C53-A536-952662F51FFC}" type="presOf" srcId="{92675361-BFD8-4F23-92C5-A36161066C8E}" destId="{74579F9A-6731-4161-9E83-CFC1F7D3F009}" srcOrd="0" destOrd="1" presId="urn:microsoft.com/office/officeart/2005/8/layout/vList6"/>
    <dgm:cxn modelId="{F1A69CD9-C01A-44F2-B3BF-E98DED6B5FA9}" srcId="{C99DE548-FD28-4223-9F58-A95046C50025}" destId="{1BB6B39C-1924-47A7-A74E-F618B9164FF5}" srcOrd="1" destOrd="0" parTransId="{6B081766-7057-4353-8837-4743B02CD47E}" sibTransId="{65E64DB5-CF2C-4BAB-8394-DECC5ED87728}"/>
    <dgm:cxn modelId="{EC63D1DD-02F6-43BD-B502-DBB6DCBF83A0}" srcId="{01392033-0A06-4235-B34D-BDEF29F87A3B}" destId="{107C1459-2356-483B-8824-8EF45D0FEBAC}" srcOrd="2" destOrd="0" parTransId="{31D6EDE4-8003-40E7-B79D-79D4E33F5A36}" sibTransId="{17F37727-2FCC-4E3E-B6C1-30E048AEA4EE}"/>
    <dgm:cxn modelId="{40BD6DF0-F67F-4801-B09A-42E6BEBF0D68}" srcId="{1BB6B39C-1924-47A7-A74E-F618B9164FF5}" destId="{72C5579C-3187-4E00-AA3C-773EFF2EC425}" srcOrd="2" destOrd="0" parTransId="{253A3484-343A-4E3B-BB36-64EB8EC5DC10}" sibTransId="{4EDF9D0E-C455-4A65-9987-AAF0F75EE0C7}"/>
    <dgm:cxn modelId="{CAAE6EF5-90A8-4DF0-926D-150A407A5A9E}" type="presParOf" srcId="{14C08628-A6CB-4908-A4ED-433103F430D1}" destId="{013F0AFD-ABE5-46BB-92F1-BF71ABC12B0D}" srcOrd="0" destOrd="0" presId="urn:microsoft.com/office/officeart/2005/8/layout/vList6"/>
    <dgm:cxn modelId="{F1B8A4FF-7BC6-47AA-938A-4A9DBD5AFD09}" type="presParOf" srcId="{013F0AFD-ABE5-46BB-92F1-BF71ABC12B0D}" destId="{9F6D2C91-E176-4149-82AA-697064B94DBE}" srcOrd="0" destOrd="0" presId="urn:microsoft.com/office/officeart/2005/8/layout/vList6"/>
    <dgm:cxn modelId="{4D32FE57-A3F7-492F-8F12-0F1ADA34D462}" type="presParOf" srcId="{013F0AFD-ABE5-46BB-92F1-BF71ABC12B0D}" destId="{74579F9A-6731-4161-9E83-CFC1F7D3F009}" srcOrd="1" destOrd="0" presId="urn:microsoft.com/office/officeart/2005/8/layout/vList6"/>
    <dgm:cxn modelId="{FD3BC370-43D6-4D67-BD66-09500D457E97}" type="presParOf" srcId="{14C08628-A6CB-4908-A4ED-433103F430D1}" destId="{0732791A-FD73-4BB3-A83F-CCD6C0869E74}" srcOrd="1" destOrd="0" presId="urn:microsoft.com/office/officeart/2005/8/layout/vList6"/>
    <dgm:cxn modelId="{6EBE6A70-8FF4-47E7-A565-D4C1C47C5217}" type="presParOf" srcId="{14C08628-A6CB-4908-A4ED-433103F430D1}" destId="{55928364-DA68-4811-8A51-9D7A3B2E773C}" srcOrd="2" destOrd="0" presId="urn:microsoft.com/office/officeart/2005/8/layout/vList6"/>
    <dgm:cxn modelId="{343B2BD4-84D5-403E-B269-990C774A4ACC}" type="presParOf" srcId="{55928364-DA68-4811-8A51-9D7A3B2E773C}" destId="{C55843A4-3E33-405D-82DB-4803019A8415}" srcOrd="0" destOrd="0" presId="urn:microsoft.com/office/officeart/2005/8/layout/vList6"/>
    <dgm:cxn modelId="{02B93F00-CD68-4DCA-AF3C-4C9C9941B00C}" type="presParOf" srcId="{55928364-DA68-4811-8A51-9D7A3B2E773C}" destId="{14BBB53B-BDB0-4228-A767-4608C0D757A6}" srcOrd="1" destOrd="0" presId="urn:microsoft.com/office/officeart/2005/8/layout/vList6"/>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779DC8-FCB1-4120-9DC0-F113E6175DE1}">
      <dsp:nvSpPr>
        <dsp:cNvPr id="0" name=""/>
        <dsp:cNvSpPr/>
      </dsp:nvSpPr>
      <dsp:spPr>
        <a:xfrm>
          <a:off x="5269" y="1380352"/>
          <a:ext cx="2507511" cy="1727675"/>
        </a:xfrm>
        <a:prstGeom prst="roundRect">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4000" r="-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3706E51-90A4-491C-A3F0-76662CA620C3}">
      <dsp:nvSpPr>
        <dsp:cNvPr id="0" name=""/>
        <dsp:cNvSpPr/>
      </dsp:nvSpPr>
      <dsp:spPr>
        <a:xfrm>
          <a:off x="5269" y="3108027"/>
          <a:ext cx="2507511" cy="930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0" numCol="1" spcCol="1270" anchor="t" anchorCtr="0">
          <a:noAutofit/>
        </a:bodyPr>
        <a:lstStyle/>
        <a:p>
          <a:pPr marL="0" lvl="0" indent="0" algn="ctr" defTabSz="1422400">
            <a:lnSpc>
              <a:spcPct val="90000"/>
            </a:lnSpc>
            <a:spcBef>
              <a:spcPct val="0"/>
            </a:spcBef>
            <a:spcAft>
              <a:spcPct val="35000"/>
            </a:spcAft>
            <a:buNone/>
          </a:pPr>
          <a:r>
            <a:rPr lang="en-US" altLang="zh-CN" sz="3200" kern="1200" dirty="0"/>
            <a:t>AI</a:t>
          </a:r>
          <a:r>
            <a:rPr lang="zh-CN" altLang="en-US" sz="3200" kern="1200" dirty="0"/>
            <a:t>智能化</a:t>
          </a:r>
        </a:p>
      </dsp:txBody>
      <dsp:txXfrm>
        <a:off x="5269" y="3108027"/>
        <a:ext cx="2507511" cy="930286"/>
      </dsp:txXfrm>
    </dsp:sp>
    <dsp:sp modelId="{34B64378-F936-4027-B0D0-DA458F143702}">
      <dsp:nvSpPr>
        <dsp:cNvPr id="0" name=""/>
        <dsp:cNvSpPr/>
      </dsp:nvSpPr>
      <dsp:spPr>
        <a:xfrm>
          <a:off x="2763636" y="1380352"/>
          <a:ext cx="2507511" cy="1727675"/>
        </a:xfrm>
        <a:prstGeom prst="roundRect">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2000" r="-2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E834BD2-36AE-42C5-95DA-65409B080C7C}">
      <dsp:nvSpPr>
        <dsp:cNvPr id="0" name=""/>
        <dsp:cNvSpPr/>
      </dsp:nvSpPr>
      <dsp:spPr>
        <a:xfrm>
          <a:off x="2763636" y="3108027"/>
          <a:ext cx="2507511" cy="930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0" numCol="1" spcCol="1270" anchor="t" anchorCtr="0">
          <a:noAutofit/>
        </a:bodyPr>
        <a:lstStyle/>
        <a:p>
          <a:pPr marL="0" lvl="0" indent="0" algn="ctr" defTabSz="1422400">
            <a:lnSpc>
              <a:spcPct val="90000"/>
            </a:lnSpc>
            <a:spcBef>
              <a:spcPct val="0"/>
            </a:spcBef>
            <a:spcAft>
              <a:spcPct val="35000"/>
            </a:spcAft>
            <a:buNone/>
          </a:pPr>
          <a:r>
            <a:rPr lang="zh-CN" altLang="en-US" sz="3200" kern="1200" dirty="0"/>
            <a:t>操作信息化</a:t>
          </a:r>
        </a:p>
      </dsp:txBody>
      <dsp:txXfrm>
        <a:off x="2763636" y="3108027"/>
        <a:ext cx="2507511" cy="930286"/>
      </dsp:txXfrm>
    </dsp:sp>
    <dsp:sp modelId="{F001C237-E88D-4D16-B9FE-7BD06A3F0EEE}">
      <dsp:nvSpPr>
        <dsp:cNvPr id="0" name=""/>
        <dsp:cNvSpPr/>
      </dsp:nvSpPr>
      <dsp:spPr>
        <a:xfrm>
          <a:off x="5522004" y="1380352"/>
          <a:ext cx="2507511" cy="1727675"/>
        </a:xfrm>
        <a:prstGeom prst="round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71E1C3-CAA3-466F-B53B-953D5B719682}">
      <dsp:nvSpPr>
        <dsp:cNvPr id="0" name=""/>
        <dsp:cNvSpPr/>
      </dsp:nvSpPr>
      <dsp:spPr>
        <a:xfrm>
          <a:off x="5522004" y="3108027"/>
          <a:ext cx="2507511" cy="930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0" numCol="1" spcCol="1270" anchor="t" anchorCtr="0">
          <a:noAutofit/>
        </a:bodyPr>
        <a:lstStyle/>
        <a:p>
          <a:pPr marL="0" lvl="0" indent="0" algn="ctr" defTabSz="1422400">
            <a:lnSpc>
              <a:spcPct val="90000"/>
            </a:lnSpc>
            <a:spcBef>
              <a:spcPct val="0"/>
            </a:spcBef>
            <a:spcAft>
              <a:spcPct val="35000"/>
            </a:spcAft>
            <a:buNone/>
          </a:pPr>
          <a:r>
            <a:rPr lang="zh-CN" altLang="en-US" sz="3200" kern="1200" dirty="0"/>
            <a:t>场景化</a:t>
          </a:r>
        </a:p>
      </dsp:txBody>
      <dsp:txXfrm>
        <a:off x="5522004" y="3108027"/>
        <a:ext cx="2507511" cy="930286"/>
      </dsp:txXfrm>
    </dsp:sp>
    <dsp:sp modelId="{EA9D45D1-2FA1-494D-94F6-5BDBB86DA2B6}">
      <dsp:nvSpPr>
        <dsp:cNvPr id="0" name=""/>
        <dsp:cNvSpPr/>
      </dsp:nvSpPr>
      <dsp:spPr>
        <a:xfrm>
          <a:off x="8280372" y="1380352"/>
          <a:ext cx="2507511" cy="1727675"/>
        </a:xfrm>
        <a:prstGeom prst="round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t="-7000" b="-7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550A6F-3666-448A-ADAB-77FDD84257AC}">
      <dsp:nvSpPr>
        <dsp:cNvPr id="0" name=""/>
        <dsp:cNvSpPr/>
      </dsp:nvSpPr>
      <dsp:spPr>
        <a:xfrm>
          <a:off x="8280372" y="3108027"/>
          <a:ext cx="2507511" cy="9302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0" numCol="1" spcCol="1270" anchor="t" anchorCtr="0">
          <a:noAutofit/>
        </a:bodyPr>
        <a:lstStyle/>
        <a:p>
          <a:pPr marL="0" lvl="0" indent="0" algn="ctr" defTabSz="1422400">
            <a:lnSpc>
              <a:spcPct val="90000"/>
            </a:lnSpc>
            <a:spcBef>
              <a:spcPct val="0"/>
            </a:spcBef>
            <a:spcAft>
              <a:spcPct val="35000"/>
            </a:spcAft>
            <a:buNone/>
          </a:pPr>
          <a:r>
            <a:rPr lang="zh-CN" altLang="en-US" sz="3200" kern="1200" dirty="0"/>
            <a:t>个性化定制</a:t>
          </a:r>
        </a:p>
      </dsp:txBody>
      <dsp:txXfrm>
        <a:off x="8280372" y="3108027"/>
        <a:ext cx="2507511" cy="93028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F8E2E1B-D8AB-4912-97DF-B08819395514}">
      <dsp:nvSpPr>
        <dsp:cNvPr id="0" name=""/>
        <dsp:cNvSpPr/>
      </dsp:nvSpPr>
      <dsp:spPr>
        <a:xfrm>
          <a:off x="0" y="125780"/>
          <a:ext cx="8128000"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altLang="zh-CN" sz="3000" kern="1200" dirty="0"/>
            <a:t>HTTPS</a:t>
          </a:r>
          <a:r>
            <a:rPr lang="zh-CN" altLang="en-US" sz="3000" kern="1200" dirty="0"/>
            <a:t>安全传输</a:t>
          </a:r>
        </a:p>
        <a:p>
          <a:pPr marL="228600" lvl="1" indent="-228600" algn="l" defTabSz="1022350">
            <a:lnSpc>
              <a:spcPct val="90000"/>
            </a:lnSpc>
            <a:spcBef>
              <a:spcPct val="0"/>
            </a:spcBef>
            <a:spcAft>
              <a:spcPct val="15000"/>
            </a:spcAft>
            <a:buChar char="•"/>
          </a:pPr>
          <a:r>
            <a:rPr lang="zh-CN" altLang="en-US" sz="2300" b="1" kern="1200" dirty="0"/>
            <a:t>数据传输的机密性</a:t>
          </a:r>
          <a:endParaRPr lang="zh-CN" altLang="en-US" sz="2300" kern="1200" dirty="0"/>
        </a:p>
        <a:p>
          <a:pPr marL="228600" lvl="1" indent="-228600" algn="l" defTabSz="1022350">
            <a:lnSpc>
              <a:spcPct val="90000"/>
            </a:lnSpc>
            <a:spcBef>
              <a:spcPct val="0"/>
            </a:spcBef>
            <a:spcAft>
              <a:spcPct val="15000"/>
            </a:spcAft>
            <a:buChar char="•"/>
          </a:pPr>
          <a:r>
            <a:rPr lang="zh-CN" altLang="en-US" sz="2300" b="1" kern="1200" dirty="0"/>
            <a:t>防止重放攻击</a:t>
          </a:r>
          <a:endParaRPr lang="zh-CN" altLang="en-US" sz="2300" kern="1200" dirty="0"/>
        </a:p>
      </dsp:txBody>
      <dsp:txXfrm>
        <a:off x="1794933" y="125780"/>
        <a:ext cx="6333066" cy="1693333"/>
      </dsp:txXfrm>
    </dsp:sp>
    <dsp:sp modelId="{7DEAF419-92F3-487D-8799-995A52F30FAF}">
      <dsp:nvSpPr>
        <dsp:cNvPr id="0" name=""/>
        <dsp:cNvSpPr/>
      </dsp:nvSpPr>
      <dsp:spPr>
        <a:xfrm>
          <a:off x="169333" y="169333"/>
          <a:ext cx="1625600" cy="135466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l="-24000" r="-24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F0E7B5E-C3DD-4F17-B274-5506E4392F7A}">
      <dsp:nvSpPr>
        <dsp:cNvPr id="0" name=""/>
        <dsp:cNvSpPr/>
      </dsp:nvSpPr>
      <dsp:spPr>
        <a:xfrm>
          <a:off x="0" y="1862666"/>
          <a:ext cx="8128000"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zh-CN" altLang="en-US" sz="3000" kern="1200" dirty="0"/>
            <a:t>腾讯云身份认证机制</a:t>
          </a:r>
        </a:p>
        <a:p>
          <a:pPr marL="228600" lvl="1" indent="-228600" algn="l" defTabSz="1022350">
            <a:lnSpc>
              <a:spcPct val="90000"/>
            </a:lnSpc>
            <a:spcBef>
              <a:spcPct val="0"/>
            </a:spcBef>
            <a:spcAft>
              <a:spcPct val="15000"/>
            </a:spcAft>
            <a:buChar char="•"/>
          </a:pPr>
          <a:r>
            <a:rPr lang="zh-CN" altLang="en-US" sz="2300" kern="1200" dirty="0"/>
            <a:t>信息加密保存</a:t>
          </a:r>
        </a:p>
        <a:p>
          <a:pPr marL="228600" lvl="1" indent="-228600" algn="l" defTabSz="1022350">
            <a:lnSpc>
              <a:spcPct val="90000"/>
            </a:lnSpc>
            <a:spcBef>
              <a:spcPct val="0"/>
            </a:spcBef>
            <a:spcAft>
              <a:spcPct val="15000"/>
            </a:spcAft>
            <a:buChar char="•"/>
          </a:pPr>
          <a:r>
            <a:rPr lang="zh-CN" altLang="en-US" sz="2300" kern="1200" dirty="0"/>
            <a:t>信息不可披露</a:t>
          </a:r>
        </a:p>
      </dsp:txBody>
      <dsp:txXfrm>
        <a:off x="1794933" y="1862666"/>
        <a:ext cx="6333066" cy="1693333"/>
      </dsp:txXfrm>
    </dsp:sp>
    <dsp:sp modelId="{4AEE6DE2-D6B8-4CC0-BBD9-567CB834EED7}">
      <dsp:nvSpPr>
        <dsp:cNvPr id="0" name=""/>
        <dsp:cNvSpPr/>
      </dsp:nvSpPr>
      <dsp:spPr>
        <a:xfrm>
          <a:off x="169333" y="2032000"/>
          <a:ext cx="1625600" cy="1354666"/>
        </a:xfrm>
        <a:prstGeom prst="roundRect">
          <a:avLst>
            <a:gd name="adj" fmla="val 10000"/>
          </a:avLst>
        </a:prstGeom>
        <a:blipFill>
          <a:blip xmlns:r="http://schemas.openxmlformats.org/officeDocument/2006/relationships" r:embed="rId2">
            <a:extLst>
              <a:ext uri="{28A0092B-C50C-407E-A947-70E740481C1C}">
                <a14:useLocalDpi xmlns:a14="http://schemas.microsoft.com/office/drawing/2010/main" val="0"/>
              </a:ext>
            </a:extLst>
          </a:blip>
          <a:srcRect/>
          <a:stretch>
            <a:fillRect l="-19000" r="-1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D88D670-A633-4883-9668-F72896F8CF5C}">
      <dsp:nvSpPr>
        <dsp:cNvPr id="0" name=""/>
        <dsp:cNvSpPr/>
      </dsp:nvSpPr>
      <dsp:spPr>
        <a:xfrm>
          <a:off x="0" y="3725333"/>
          <a:ext cx="8128000" cy="169333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4300" tIns="114300" rIns="114300" bIns="114300" numCol="1" spcCol="1270" anchor="t" anchorCtr="0">
          <a:noAutofit/>
        </a:bodyPr>
        <a:lstStyle/>
        <a:p>
          <a:pPr marL="0" lvl="0" indent="0" algn="l" defTabSz="1333500">
            <a:lnSpc>
              <a:spcPct val="90000"/>
            </a:lnSpc>
            <a:spcBef>
              <a:spcPct val="0"/>
            </a:spcBef>
            <a:spcAft>
              <a:spcPct val="35000"/>
            </a:spcAft>
            <a:buNone/>
          </a:pPr>
          <a:r>
            <a:rPr lang="en-US" altLang="zh-CN" sz="3000" kern="1200" dirty="0"/>
            <a:t>Base64</a:t>
          </a:r>
          <a:r>
            <a:rPr lang="zh-CN" altLang="en-US" sz="3000" kern="1200" dirty="0"/>
            <a:t>安全加密</a:t>
          </a:r>
        </a:p>
        <a:p>
          <a:pPr marL="228600" lvl="1" indent="-228600" algn="l" defTabSz="1022350">
            <a:lnSpc>
              <a:spcPct val="90000"/>
            </a:lnSpc>
            <a:spcBef>
              <a:spcPct val="0"/>
            </a:spcBef>
            <a:spcAft>
              <a:spcPct val="15000"/>
            </a:spcAft>
            <a:buChar char="•"/>
          </a:pPr>
          <a:r>
            <a:rPr lang="zh-CN" altLang="en-US" sz="2300" kern="1200" dirty="0"/>
            <a:t>可见</a:t>
          </a:r>
          <a:r>
            <a:rPr lang="en-US" altLang="zh-CN" sz="2300" kern="1200" dirty="0"/>
            <a:t>-&gt;</a:t>
          </a:r>
          <a:r>
            <a:rPr lang="zh-CN" altLang="en-US" sz="2300" kern="1200" dirty="0"/>
            <a:t>不可见</a:t>
          </a:r>
        </a:p>
        <a:p>
          <a:pPr marL="228600" lvl="1" indent="-228600" algn="l" defTabSz="1022350">
            <a:lnSpc>
              <a:spcPct val="90000"/>
            </a:lnSpc>
            <a:spcBef>
              <a:spcPct val="0"/>
            </a:spcBef>
            <a:spcAft>
              <a:spcPct val="15000"/>
            </a:spcAft>
            <a:buChar char="•"/>
          </a:pPr>
          <a:r>
            <a:rPr lang="zh-CN" altLang="en-US" sz="2300" kern="1200" dirty="0"/>
            <a:t>资源占用小的安全加密</a:t>
          </a:r>
        </a:p>
      </dsp:txBody>
      <dsp:txXfrm>
        <a:off x="1794933" y="3725333"/>
        <a:ext cx="6333066" cy="1693333"/>
      </dsp:txXfrm>
    </dsp:sp>
    <dsp:sp modelId="{ABF669E4-7311-44C2-8C63-6290109385C7}">
      <dsp:nvSpPr>
        <dsp:cNvPr id="0" name=""/>
        <dsp:cNvSpPr/>
      </dsp:nvSpPr>
      <dsp:spPr>
        <a:xfrm>
          <a:off x="169333" y="3894666"/>
          <a:ext cx="1625600" cy="135466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t="-10000" b="-10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4579F9A-6731-4161-9E83-CFC1F7D3F009}">
      <dsp:nvSpPr>
        <dsp:cNvPr id="0" name=""/>
        <dsp:cNvSpPr/>
      </dsp:nvSpPr>
      <dsp:spPr>
        <a:xfrm>
          <a:off x="0" y="0"/>
          <a:ext cx="3368460" cy="196096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多地点</a:t>
          </a:r>
        </a:p>
        <a:p>
          <a:pPr marL="228600" lvl="1" indent="-228600" algn="l" defTabSz="1200150">
            <a:lnSpc>
              <a:spcPct val="90000"/>
            </a:lnSpc>
            <a:spcBef>
              <a:spcPct val="0"/>
            </a:spcBef>
            <a:spcAft>
              <a:spcPct val="15000"/>
            </a:spcAft>
            <a:buChar char="•"/>
          </a:pPr>
          <a:r>
            <a:rPr lang="zh-CN" altLang="en-US" sz="2700" kern="1200" dirty="0"/>
            <a:t>多时段</a:t>
          </a:r>
        </a:p>
        <a:p>
          <a:pPr marL="228600" lvl="1" indent="-228600" algn="l" defTabSz="1200150">
            <a:lnSpc>
              <a:spcPct val="90000"/>
            </a:lnSpc>
            <a:spcBef>
              <a:spcPct val="0"/>
            </a:spcBef>
            <a:spcAft>
              <a:spcPct val="15000"/>
            </a:spcAft>
            <a:buChar char="•"/>
          </a:pPr>
          <a:r>
            <a:rPr lang="zh-CN" altLang="en-US" sz="2700" kern="1200" dirty="0"/>
            <a:t>多便捷</a:t>
          </a:r>
        </a:p>
      </dsp:txBody>
      <dsp:txXfrm>
        <a:off x="0" y="245120"/>
        <a:ext cx="2633100" cy="1470721"/>
      </dsp:txXfrm>
    </dsp:sp>
    <dsp:sp modelId="{9F6D2C91-E176-4149-82AA-697064B94DBE}">
      <dsp:nvSpPr>
        <dsp:cNvPr id="0" name=""/>
        <dsp:cNvSpPr/>
      </dsp:nvSpPr>
      <dsp:spPr>
        <a:xfrm>
          <a:off x="3368460" y="98550"/>
          <a:ext cx="2245640" cy="19609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118110" rIns="236220" bIns="118110" numCol="1" spcCol="1270" anchor="ctr" anchorCtr="0">
          <a:noAutofit/>
        </a:bodyPr>
        <a:lstStyle/>
        <a:p>
          <a:pPr marL="0" lvl="0" indent="0" algn="ctr" defTabSz="2755900">
            <a:lnSpc>
              <a:spcPct val="90000"/>
            </a:lnSpc>
            <a:spcBef>
              <a:spcPct val="0"/>
            </a:spcBef>
            <a:spcAft>
              <a:spcPct val="35000"/>
            </a:spcAft>
            <a:buNone/>
          </a:pPr>
          <a:r>
            <a:rPr lang="zh-CN" altLang="en-US" sz="6200" kern="1200" dirty="0"/>
            <a:t>用户</a:t>
          </a:r>
        </a:p>
      </dsp:txBody>
      <dsp:txXfrm>
        <a:off x="3464186" y="194276"/>
        <a:ext cx="2054188" cy="1769509"/>
      </dsp:txXfrm>
    </dsp:sp>
    <dsp:sp modelId="{14BBB53B-BDB0-4228-A767-4608C0D757A6}">
      <dsp:nvSpPr>
        <dsp:cNvPr id="0" name=""/>
        <dsp:cNvSpPr/>
      </dsp:nvSpPr>
      <dsp:spPr>
        <a:xfrm>
          <a:off x="0" y="2158062"/>
          <a:ext cx="3368460" cy="1960961"/>
        </a:xfrm>
        <a:prstGeom prst="rightArrow">
          <a:avLst>
            <a:gd name="adj1" fmla="val 75000"/>
            <a:gd name="adj2" fmla="val 50000"/>
          </a:avLst>
        </a:prstGeom>
        <a:solidFill>
          <a:schemeClr val="accent1">
            <a:alpha val="90000"/>
            <a:tint val="40000"/>
            <a:hueOff val="0"/>
            <a:satOff val="0"/>
            <a:lumOff val="0"/>
            <a:alphaOff val="0"/>
          </a:schemeClr>
        </a:solid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7145" tIns="17145" rIns="17145" bIns="17145" numCol="1" spcCol="1270" anchor="t" anchorCtr="0">
          <a:noAutofit/>
        </a:bodyPr>
        <a:lstStyle/>
        <a:p>
          <a:pPr marL="228600" lvl="1" indent="-228600" algn="l" defTabSz="1200150">
            <a:lnSpc>
              <a:spcPct val="90000"/>
            </a:lnSpc>
            <a:spcBef>
              <a:spcPct val="0"/>
            </a:spcBef>
            <a:spcAft>
              <a:spcPct val="15000"/>
            </a:spcAft>
            <a:buChar char="•"/>
          </a:pPr>
          <a:r>
            <a:rPr lang="zh-CN" altLang="en-US" sz="2700" kern="1200" dirty="0"/>
            <a:t>少压力</a:t>
          </a:r>
          <a:r>
            <a:rPr lang="en-US" altLang="zh-CN" sz="2700" kern="1200" dirty="0"/>
            <a:t>	</a:t>
          </a:r>
          <a:endParaRPr lang="zh-CN" altLang="en-US" sz="2700" kern="1200" dirty="0"/>
        </a:p>
        <a:p>
          <a:pPr marL="228600" lvl="1" indent="-228600" algn="l" defTabSz="1200150">
            <a:lnSpc>
              <a:spcPct val="90000"/>
            </a:lnSpc>
            <a:spcBef>
              <a:spcPct val="0"/>
            </a:spcBef>
            <a:spcAft>
              <a:spcPct val="15000"/>
            </a:spcAft>
            <a:buChar char="•"/>
          </a:pPr>
          <a:r>
            <a:rPr lang="zh-CN" altLang="en-US" sz="2700" kern="1200" dirty="0"/>
            <a:t>少投入</a:t>
          </a:r>
        </a:p>
        <a:p>
          <a:pPr marL="228600" lvl="1" indent="-228600" algn="l" defTabSz="1200150">
            <a:lnSpc>
              <a:spcPct val="90000"/>
            </a:lnSpc>
            <a:spcBef>
              <a:spcPct val="0"/>
            </a:spcBef>
            <a:spcAft>
              <a:spcPct val="15000"/>
            </a:spcAft>
            <a:buChar char="•"/>
          </a:pPr>
          <a:r>
            <a:rPr lang="zh-CN" altLang="en-US" sz="2700" kern="1200" dirty="0"/>
            <a:t>少接触</a:t>
          </a:r>
        </a:p>
      </dsp:txBody>
      <dsp:txXfrm>
        <a:off x="0" y="2403182"/>
        <a:ext cx="2633100" cy="1470721"/>
      </dsp:txXfrm>
    </dsp:sp>
    <dsp:sp modelId="{C55843A4-3E33-405D-82DB-4803019A8415}">
      <dsp:nvSpPr>
        <dsp:cNvPr id="0" name=""/>
        <dsp:cNvSpPr/>
      </dsp:nvSpPr>
      <dsp:spPr>
        <a:xfrm>
          <a:off x="3368460" y="2158062"/>
          <a:ext cx="2245640" cy="1960961"/>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6220" tIns="118110" rIns="236220" bIns="118110" numCol="1" spcCol="1270" anchor="ctr" anchorCtr="0">
          <a:noAutofit/>
        </a:bodyPr>
        <a:lstStyle/>
        <a:p>
          <a:pPr marL="0" lvl="0" indent="0" algn="ctr" defTabSz="2755900">
            <a:lnSpc>
              <a:spcPct val="90000"/>
            </a:lnSpc>
            <a:spcBef>
              <a:spcPct val="0"/>
            </a:spcBef>
            <a:spcAft>
              <a:spcPct val="35000"/>
            </a:spcAft>
            <a:buNone/>
          </a:pPr>
          <a:r>
            <a:rPr lang="zh-CN" altLang="en-US" sz="6200" kern="1200" dirty="0"/>
            <a:t>管理</a:t>
          </a:r>
        </a:p>
      </dsp:txBody>
      <dsp:txXfrm>
        <a:off x="3464186" y="2253788"/>
        <a:ext cx="2054188" cy="1769509"/>
      </dsp:txXfrm>
    </dsp:sp>
  </dsp:spTree>
</dsp:drawing>
</file>

<file path=ppt/diagrams/layout1.xml><?xml version="1.0" encoding="utf-8"?>
<dgm:layoutDef xmlns:dgm="http://schemas.openxmlformats.org/drawingml/2006/diagram" xmlns:a="http://schemas.openxmlformats.org/drawingml/2006/main" uniqueId="urn:microsoft.com/office/officeart/2005/8/layout/pList1">
  <dgm:title val=""/>
  <dgm:desc val=""/>
  <dgm:catLst>
    <dgm:cat type="list" pri="2000"/>
    <dgm:cat type="picture" pri="2500"/>
    <dgm:cat type="pictureconvert" pri="2500"/>
  </dgm:catLst>
  <dgm:sampData>
    <dgm:dataModel>
      <dgm:ptLst>
        <dgm:pt modelId="0" type="doc"/>
        <dgm:pt modelId="1">
          <dgm:prSet phldr="1"/>
        </dgm:pt>
        <dgm:pt modelId="2">
          <dgm:prSet phldr="1"/>
        </dgm:pt>
        <dgm:pt modelId="3">
          <dgm:prSet phldr="1"/>
        </dgm:pt>
        <dgm:pt modelId="4">
          <dgm:prSet phldr="1"/>
        </dgm:pt>
      </dgm:ptLst>
      <dgm:cxnLst>
        <dgm:cxn modelId="7" srcId="0" destId="1" srcOrd="0" destOrd="0"/>
        <dgm:cxn modelId="8" srcId="0" destId="2" srcOrd="1" destOrd="0"/>
        <dgm:cxn modelId="9" srcId="0" destId="3" srcOrd="2" destOrd="0"/>
        <dgm:cxn modelId="10"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off" val="ctr"/>
          <dgm:param type="vertAlign" val="mid"/>
          <dgm:param type="horzAlign" val="ctr"/>
        </dgm:alg>
      </dgm:if>
      <dgm:else name="Name3">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1"/>
      <dgm:constr type="sp" refType="w" refFor="ch" refForName="compNode" op="equ" fact="0.1"/>
      <dgm:constr type="primFontSz" for="des" ptType="node" op="equ" val="65"/>
    </dgm:constrLst>
    <dgm:ruleLst/>
    <dgm:forEach name="Name4" axis="ch" ptType="node">
      <dgm:layoutNode name="compNode">
        <dgm:alg type="composite">
          <dgm:param type="ar" val="0.943"/>
        </dgm:alg>
        <dgm:shape xmlns:r="http://schemas.openxmlformats.org/officeDocument/2006/relationships" r:blip="">
          <dgm:adjLst/>
        </dgm:shape>
        <dgm:presOf axis="self"/>
        <dgm:constrLst>
          <dgm:constr type="h" refType="w" fact="1.06"/>
          <dgm:constr type="h" for="ch" forName="pictRect" refType="h" fact="0.65"/>
          <dgm:constr type="w" for="ch" forName="pictRect" refType="w"/>
          <dgm:constr type="l" for="ch" forName="pictRect"/>
          <dgm:constr type="t" for="ch" forName="pictRect"/>
          <dgm:constr type="w" for="ch" forName="textRect" refType="w"/>
          <dgm:constr type="h" for="ch" forName="textRect" refType="h" fact="0.35"/>
          <dgm:constr type="l" for="ch" forName="textRect"/>
          <dgm:constr type="t" for="ch" forName="textRect" refType="b" refFor="ch" refForName="pictRect"/>
        </dgm:constrLst>
        <dgm:ruleLst/>
        <dgm:layoutNode name="pictRect">
          <dgm:alg type="sp"/>
          <dgm:shape xmlns:r="http://schemas.openxmlformats.org/officeDocument/2006/relationships" type="roundRect" r:blip="" blipPhldr="1">
            <dgm:adjLst/>
          </dgm:shape>
          <dgm:presOf/>
          <dgm:constrLst/>
          <dgm:ruleLst/>
        </dgm:layoutNode>
        <dgm:layoutNode name="textRect" styleLbl="revTx">
          <dgm:varLst>
            <dgm:bulletEnabled val="1"/>
          </dgm:varLst>
          <dgm:alg type="tx">
            <dgm:param type="txAnchorVert" val="t"/>
          </dgm:alg>
          <dgm:shape xmlns:r="http://schemas.openxmlformats.org/officeDocument/2006/relationships" type="rect" r:blip="">
            <dgm:adjLst/>
          </dgm:shape>
          <dgm:presOf axis="desOrSelf" ptType="node"/>
          <dgm:constrLst>
            <dgm:constr type="bMarg"/>
          </dgm:constrLst>
          <dgm:ruleLst>
            <dgm:rule type="primFontSz" val="5" fact="NaN" max="NaN"/>
          </dgm:ruleLst>
        </dgm:layoutNode>
      </dgm:layoutNode>
      <dgm:forEach name="Name5"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65F6DD4-B09F-4711-96AC-CBEF443DC764}" type="datetimeFigureOut">
              <a:rPr lang="fr-FR" smtClean="0"/>
              <a:t>02/05/2020</a:t>
            </a:fld>
            <a:endParaRPr lang="fr-FR"/>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fr-FR"/>
              <a:t>单击此处编辑母版文本样式</a:t>
            </a:r>
          </a:p>
          <a:p>
            <a:pPr lvl="1"/>
            <a:r>
              <a:rPr lang="zh-CN" altLang="fr-FR"/>
              <a:t>二级</a:t>
            </a:r>
          </a:p>
          <a:p>
            <a:pPr lvl="2"/>
            <a:r>
              <a:rPr lang="zh-CN" altLang="fr-FR"/>
              <a:t>三级</a:t>
            </a:r>
          </a:p>
          <a:p>
            <a:pPr lvl="3"/>
            <a:r>
              <a:rPr lang="zh-CN" altLang="fr-FR"/>
              <a:t>四级</a:t>
            </a:r>
          </a:p>
          <a:p>
            <a:pPr lvl="4"/>
            <a:r>
              <a:rPr lang="zh-CN" altLang="fr-FR"/>
              <a:t>五级</a:t>
            </a:r>
            <a:endParaRPr lang="fr-F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DB80E1-EFEF-4129-81E7-C931CC751F7C}" type="slidenum">
              <a:rPr lang="fr-FR" smtClean="0"/>
              <a:t>‹#›</a:t>
            </a:fld>
            <a:endParaRPr lang="fr-FR"/>
          </a:p>
        </p:txBody>
      </p:sp>
    </p:spTree>
    <p:extLst>
      <p:ext uri="{BB962C8B-B14F-4D97-AF65-F5344CB8AC3E}">
        <p14:creationId xmlns:p14="http://schemas.microsoft.com/office/powerpoint/2010/main" val="37106021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fr-FR" dirty="0"/>
          </a:p>
        </p:txBody>
      </p:sp>
      <p:sp>
        <p:nvSpPr>
          <p:cNvPr id="4" name="灯片编号占位符 3"/>
          <p:cNvSpPr>
            <a:spLocks noGrp="1"/>
          </p:cNvSpPr>
          <p:nvPr>
            <p:ph type="sldNum" sz="quarter" idx="5"/>
          </p:nvPr>
        </p:nvSpPr>
        <p:spPr/>
        <p:txBody>
          <a:bodyPr/>
          <a:lstStyle/>
          <a:p>
            <a:fld id="{C4DB80E1-EFEF-4129-81E7-C931CC751F7C}" type="slidenum">
              <a:rPr lang="fr-FR" smtClean="0"/>
              <a:t>1</a:t>
            </a:fld>
            <a:endParaRPr lang="fr-FR"/>
          </a:p>
        </p:txBody>
      </p:sp>
    </p:spTree>
    <p:extLst>
      <p:ext uri="{BB962C8B-B14F-4D97-AF65-F5344CB8AC3E}">
        <p14:creationId xmlns:p14="http://schemas.microsoft.com/office/powerpoint/2010/main" val="21799855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fr-FR" dirty="0"/>
          </a:p>
        </p:txBody>
      </p:sp>
      <p:sp>
        <p:nvSpPr>
          <p:cNvPr id="4" name="灯片编号占位符 3"/>
          <p:cNvSpPr>
            <a:spLocks noGrp="1"/>
          </p:cNvSpPr>
          <p:nvPr>
            <p:ph type="sldNum" sz="quarter" idx="5"/>
          </p:nvPr>
        </p:nvSpPr>
        <p:spPr/>
        <p:txBody>
          <a:bodyPr/>
          <a:lstStyle/>
          <a:p>
            <a:fld id="{C4DB80E1-EFEF-4129-81E7-C931CC751F7C}" type="slidenum">
              <a:rPr lang="fr-FR" smtClean="0"/>
              <a:t>14</a:t>
            </a:fld>
            <a:endParaRPr lang="fr-FR"/>
          </a:p>
        </p:txBody>
      </p:sp>
    </p:spTree>
    <p:extLst>
      <p:ext uri="{BB962C8B-B14F-4D97-AF65-F5344CB8AC3E}">
        <p14:creationId xmlns:p14="http://schemas.microsoft.com/office/powerpoint/2010/main" val="16937604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9EC58F-1829-4F3A-B274-7903FCAFF904}"/>
              </a:ext>
            </a:extLst>
          </p:cNvPr>
          <p:cNvSpPr>
            <a:spLocks noGrp="1"/>
          </p:cNvSpPr>
          <p:nvPr>
            <p:ph type="ctrTitle"/>
          </p:nvPr>
        </p:nvSpPr>
        <p:spPr>
          <a:xfrm>
            <a:off x="1524000" y="1122363"/>
            <a:ext cx="9144000" cy="2387600"/>
          </a:xfrm>
        </p:spPr>
        <p:txBody>
          <a:bodyPr anchor="b"/>
          <a:lstStyle>
            <a:lvl1pPr algn="ctr">
              <a:defRPr sz="6000"/>
            </a:lvl1pPr>
          </a:lstStyle>
          <a:p>
            <a:r>
              <a:rPr lang="zh-CN" altLang="fr-FR"/>
              <a:t>单击此处编辑母版标题样式</a:t>
            </a:r>
            <a:endParaRPr lang="fr-FR"/>
          </a:p>
        </p:txBody>
      </p:sp>
      <p:sp>
        <p:nvSpPr>
          <p:cNvPr id="3" name="副标题 2">
            <a:extLst>
              <a:ext uri="{FF2B5EF4-FFF2-40B4-BE49-F238E27FC236}">
                <a16:creationId xmlns:a16="http://schemas.microsoft.com/office/drawing/2014/main" id="{DF52E6F1-2B47-4BF2-A681-D394365A7BB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fr-FR"/>
              <a:t>单击此处编辑母版副标题样式</a:t>
            </a:r>
            <a:endParaRPr lang="fr-FR"/>
          </a:p>
        </p:txBody>
      </p:sp>
      <p:sp>
        <p:nvSpPr>
          <p:cNvPr id="4" name="日期占位符 3">
            <a:extLst>
              <a:ext uri="{FF2B5EF4-FFF2-40B4-BE49-F238E27FC236}">
                <a16:creationId xmlns:a16="http://schemas.microsoft.com/office/drawing/2014/main" id="{94484CEA-058E-4312-8A31-76B6BB48996C}"/>
              </a:ext>
            </a:extLst>
          </p:cNvPr>
          <p:cNvSpPr>
            <a:spLocks noGrp="1"/>
          </p:cNvSpPr>
          <p:nvPr>
            <p:ph type="dt" sz="half" idx="10"/>
          </p:nvPr>
        </p:nvSpPr>
        <p:spPr/>
        <p:txBody>
          <a:bodyPr/>
          <a:lstStyle/>
          <a:p>
            <a:fld id="{7DEBDACF-EFA2-4E53-A000-F45A0C931713}" type="datetimeFigureOut">
              <a:rPr lang="fr-FR" smtClean="0"/>
              <a:t>02/05/2020</a:t>
            </a:fld>
            <a:endParaRPr lang="fr-FR"/>
          </a:p>
        </p:txBody>
      </p:sp>
      <p:sp>
        <p:nvSpPr>
          <p:cNvPr id="5" name="页脚占位符 4">
            <a:extLst>
              <a:ext uri="{FF2B5EF4-FFF2-40B4-BE49-F238E27FC236}">
                <a16:creationId xmlns:a16="http://schemas.microsoft.com/office/drawing/2014/main" id="{FF9D1D50-B189-4F2B-8BFC-9F3EC3FAF855}"/>
              </a:ext>
            </a:extLst>
          </p:cNvPr>
          <p:cNvSpPr>
            <a:spLocks noGrp="1"/>
          </p:cNvSpPr>
          <p:nvPr>
            <p:ph type="ftr" sz="quarter" idx="11"/>
          </p:nvPr>
        </p:nvSpPr>
        <p:spPr/>
        <p:txBody>
          <a:bodyPr/>
          <a:lstStyle/>
          <a:p>
            <a:endParaRPr lang="fr-FR"/>
          </a:p>
        </p:txBody>
      </p:sp>
      <p:sp>
        <p:nvSpPr>
          <p:cNvPr id="6" name="灯片编号占位符 5">
            <a:extLst>
              <a:ext uri="{FF2B5EF4-FFF2-40B4-BE49-F238E27FC236}">
                <a16:creationId xmlns:a16="http://schemas.microsoft.com/office/drawing/2014/main" id="{80B8B8BE-53E0-4D8A-960C-FA2252EB0E41}"/>
              </a:ext>
            </a:extLst>
          </p:cNvPr>
          <p:cNvSpPr>
            <a:spLocks noGrp="1"/>
          </p:cNvSpPr>
          <p:nvPr>
            <p:ph type="sldNum" sz="quarter" idx="12"/>
          </p:nvPr>
        </p:nvSpPr>
        <p:spPr/>
        <p:txBody>
          <a:bodyPr/>
          <a:lstStyle/>
          <a:p>
            <a:fld id="{156A4921-A003-45B5-8266-AFF4CC5DFA4F}" type="slidenum">
              <a:rPr lang="fr-FR" smtClean="0"/>
              <a:t>‹#›</a:t>
            </a:fld>
            <a:endParaRPr lang="fr-FR"/>
          </a:p>
        </p:txBody>
      </p:sp>
    </p:spTree>
    <p:extLst>
      <p:ext uri="{BB962C8B-B14F-4D97-AF65-F5344CB8AC3E}">
        <p14:creationId xmlns:p14="http://schemas.microsoft.com/office/powerpoint/2010/main" val="37370421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19F409-450D-40BF-9B4C-AB136A675E3F}"/>
              </a:ext>
            </a:extLst>
          </p:cNvPr>
          <p:cNvSpPr>
            <a:spLocks noGrp="1"/>
          </p:cNvSpPr>
          <p:nvPr>
            <p:ph type="title"/>
          </p:nvPr>
        </p:nvSpPr>
        <p:spPr/>
        <p:txBody>
          <a:bodyPr/>
          <a:lstStyle/>
          <a:p>
            <a:r>
              <a:rPr lang="zh-CN" altLang="fr-FR"/>
              <a:t>单击此处编辑母版标题样式</a:t>
            </a:r>
            <a:endParaRPr lang="fr-FR"/>
          </a:p>
        </p:txBody>
      </p:sp>
      <p:sp>
        <p:nvSpPr>
          <p:cNvPr id="3" name="竖排文字占位符 2">
            <a:extLst>
              <a:ext uri="{FF2B5EF4-FFF2-40B4-BE49-F238E27FC236}">
                <a16:creationId xmlns:a16="http://schemas.microsoft.com/office/drawing/2014/main" id="{19BC6849-D42D-4D38-BD00-275C572CA6C9}"/>
              </a:ext>
            </a:extLst>
          </p:cNvPr>
          <p:cNvSpPr>
            <a:spLocks noGrp="1"/>
          </p:cNvSpPr>
          <p:nvPr>
            <p:ph type="body" orient="vert" idx="1"/>
          </p:nvPr>
        </p:nvSpPr>
        <p:spPr/>
        <p:txBody>
          <a:bodyPr vert="eaVert"/>
          <a:lstStyle/>
          <a:p>
            <a:pPr lvl="0"/>
            <a:r>
              <a:rPr lang="zh-CN" altLang="fr-FR"/>
              <a:t>单击此处编辑母版文本样式</a:t>
            </a:r>
          </a:p>
          <a:p>
            <a:pPr lvl="1"/>
            <a:r>
              <a:rPr lang="zh-CN" altLang="fr-FR"/>
              <a:t>二级</a:t>
            </a:r>
          </a:p>
          <a:p>
            <a:pPr lvl="2"/>
            <a:r>
              <a:rPr lang="zh-CN" altLang="fr-FR"/>
              <a:t>三级</a:t>
            </a:r>
          </a:p>
          <a:p>
            <a:pPr lvl="3"/>
            <a:r>
              <a:rPr lang="zh-CN" altLang="fr-FR"/>
              <a:t>四级</a:t>
            </a:r>
          </a:p>
          <a:p>
            <a:pPr lvl="4"/>
            <a:r>
              <a:rPr lang="zh-CN" altLang="fr-FR"/>
              <a:t>五级</a:t>
            </a:r>
            <a:endParaRPr lang="fr-FR"/>
          </a:p>
        </p:txBody>
      </p:sp>
      <p:sp>
        <p:nvSpPr>
          <p:cNvPr id="4" name="日期占位符 3">
            <a:extLst>
              <a:ext uri="{FF2B5EF4-FFF2-40B4-BE49-F238E27FC236}">
                <a16:creationId xmlns:a16="http://schemas.microsoft.com/office/drawing/2014/main" id="{C8482BEC-B843-4DF1-87E9-D7E31A0F0604}"/>
              </a:ext>
            </a:extLst>
          </p:cNvPr>
          <p:cNvSpPr>
            <a:spLocks noGrp="1"/>
          </p:cNvSpPr>
          <p:nvPr>
            <p:ph type="dt" sz="half" idx="10"/>
          </p:nvPr>
        </p:nvSpPr>
        <p:spPr/>
        <p:txBody>
          <a:bodyPr/>
          <a:lstStyle/>
          <a:p>
            <a:fld id="{7DEBDACF-EFA2-4E53-A000-F45A0C931713}" type="datetimeFigureOut">
              <a:rPr lang="fr-FR" smtClean="0"/>
              <a:t>02/05/2020</a:t>
            </a:fld>
            <a:endParaRPr lang="fr-FR"/>
          </a:p>
        </p:txBody>
      </p:sp>
      <p:sp>
        <p:nvSpPr>
          <p:cNvPr id="5" name="页脚占位符 4">
            <a:extLst>
              <a:ext uri="{FF2B5EF4-FFF2-40B4-BE49-F238E27FC236}">
                <a16:creationId xmlns:a16="http://schemas.microsoft.com/office/drawing/2014/main" id="{1D8DF395-F843-4EDB-938D-6BA4B66D88DD}"/>
              </a:ext>
            </a:extLst>
          </p:cNvPr>
          <p:cNvSpPr>
            <a:spLocks noGrp="1"/>
          </p:cNvSpPr>
          <p:nvPr>
            <p:ph type="ftr" sz="quarter" idx="11"/>
          </p:nvPr>
        </p:nvSpPr>
        <p:spPr/>
        <p:txBody>
          <a:bodyPr/>
          <a:lstStyle/>
          <a:p>
            <a:endParaRPr lang="fr-FR"/>
          </a:p>
        </p:txBody>
      </p:sp>
      <p:sp>
        <p:nvSpPr>
          <p:cNvPr id="6" name="灯片编号占位符 5">
            <a:extLst>
              <a:ext uri="{FF2B5EF4-FFF2-40B4-BE49-F238E27FC236}">
                <a16:creationId xmlns:a16="http://schemas.microsoft.com/office/drawing/2014/main" id="{C1189727-2FE9-46F1-A24D-440DAF11C408}"/>
              </a:ext>
            </a:extLst>
          </p:cNvPr>
          <p:cNvSpPr>
            <a:spLocks noGrp="1"/>
          </p:cNvSpPr>
          <p:nvPr>
            <p:ph type="sldNum" sz="quarter" idx="12"/>
          </p:nvPr>
        </p:nvSpPr>
        <p:spPr/>
        <p:txBody>
          <a:bodyPr/>
          <a:lstStyle/>
          <a:p>
            <a:fld id="{156A4921-A003-45B5-8266-AFF4CC5DFA4F}" type="slidenum">
              <a:rPr lang="fr-FR" smtClean="0"/>
              <a:t>‹#›</a:t>
            </a:fld>
            <a:endParaRPr lang="fr-FR"/>
          </a:p>
        </p:txBody>
      </p:sp>
    </p:spTree>
    <p:extLst>
      <p:ext uri="{BB962C8B-B14F-4D97-AF65-F5344CB8AC3E}">
        <p14:creationId xmlns:p14="http://schemas.microsoft.com/office/powerpoint/2010/main" val="19632577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A817E50-93C3-4069-87E7-FF24F2D3C688}"/>
              </a:ext>
            </a:extLst>
          </p:cNvPr>
          <p:cNvSpPr>
            <a:spLocks noGrp="1"/>
          </p:cNvSpPr>
          <p:nvPr>
            <p:ph type="title" orient="vert"/>
          </p:nvPr>
        </p:nvSpPr>
        <p:spPr>
          <a:xfrm>
            <a:off x="8724900" y="365125"/>
            <a:ext cx="2628900" cy="5811838"/>
          </a:xfrm>
        </p:spPr>
        <p:txBody>
          <a:bodyPr vert="eaVert"/>
          <a:lstStyle/>
          <a:p>
            <a:r>
              <a:rPr lang="zh-CN" altLang="fr-FR"/>
              <a:t>单击此处编辑母版标题样式</a:t>
            </a:r>
            <a:endParaRPr lang="fr-FR"/>
          </a:p>
        </p:txBody>
      </p:sp>
      <p:sp>
        <p:nvSpPr>
          <p:cNvPr id="3" name="竖排文字占位符 2">
            <a:extLst>
              <a:ext uri="{FF2B5EF4-FFF2-40B4-BE49-F238E27FC236}">
                <a16:creationId xmlns:a16="http://schemas.microsoft.com/office/drawing/2014/main" id="{1BDD8354-86DC-4127-A02A-C6847EB02E92}"/>
              </a:ext>
            </a:extLst>
          </p:cNvPr>
          <p:cNvSpPr>
            <a:spLocks noGrp="1"/>
          </p:cNvSpPr>
          <p:nvPr>
            <p:ph type="body" orient="vert" idx="1"/>
          </p:nvPr>
        </p:nvSpPr>
        <p:spPr>
          <a:xfrm>
            <a:off x="838200" y="365125"/>
            <a:ext cx="7734300" cy="5811838"/>
          </a:xfrm>
        </p:spPr>
        <p:txBody>
          <a:bodyPr vert="eaVert"/>
          <a:lstStyle/>
          <a:p>
            <a:pPr lvl="0"/>
            <a:r>
              <a:rPr lang="zh-CN" altLang="fr-FR"/>
              <a:t>单击此处编辑母版文本样式</a:t>
            </a:r>
          </a:p>
          <a:p>
            <a:pPr lvl="1"/>
            <a:r>
              <a:rPr lang="zh-CN" altLang="fr-FR"/>
              <a:t>二级</a:t>
            </a:r>
          </a:p>
          <a:p>
            <a:pPr lvl="2"/>
            <a:r>
              <a:rPr lang="zh-CN" altLang="fr-FR"/>
              <a:t>三级</a:t>
            </a:r>
          </a:p>
          <a:p>
            <a:pPr lvl="3"/>
            <a:r>
              <a:rPr lang="zh-CN" altLang="fr-FR"/>
              <a:t>四级</a:t>
            </a:r>
          </a:p>
          <a:p>
            <a:pPr lvl="4"/>
            <a:r>
              <a:rPr lang="zh-CN" altLang="fr-FR"/>
              <a:t>五级</a:t>
            </a:r>
            <a:endParaRPr lang="fr-FR"/>
          </a:p>
        </p:txBody>
      </p:sp>
      <p:sp>
        <p:nvSpPr>
          <p:cNvPr id="4" name="日期占位符 3">
            <a:extLst>
              <a:ext uri="{FF2B5EF4-FFF2-40B4-BE49-F238E27FC236}">
                <a16:creationId xmlns:a16="http://schemas.microsoft.com/office/drawing/2014/main" id="{0FA3C75A-E1E0-43B7-943B-3A3C2C98F413}"/>
              </a:ext>
            </a:extLst>
          </p:cNvPr>
          <p:cNvSpPr>
            <a:spLocks noGrp="1"/>
          </p:cNvSpPr>
          <p:nvPr>
            <p:ph type="dt" sz="half" idx="10"/>
          </p:nvPr>
        </p:nvSpPr>
        <p:spPr/>
        <p:txBody>
          <a:bodyPr/>
          <a:lstStyle/>
          <a:p>
            <a:fld id="{7DEBDACF-EFA2-4E53-A000-F45A0C931713}" type="datetimeFigureOut">
              <a:rPr lang="fr-FR" smtClean="0"/>
              <a:t>02/05/2020</a:t>
            </a:fld>
            <a:endParaRPr lang="fr-FR"/>
          </a:p>
        </p:txBody>
      </p:sp>
      <p:sp>
        <p:nvSpPr>
          <p:cNvPr id="5" name="页脚占位符 4">
            <a:extLst>
              <a:ext uri="{FF2B5EF4-FFF2-40B4-BE49-F238E27FC236}">
                <a16:creationId xmlns:a16="http://schemas.microsoft.com/office/drawing/2014/main" id="{33117E96-70EA-4565-80E2-EB4318B9E041}"/>
              </a:ext>
            </a:extLst>
          </p:cNvPr>
          <p:cNvSpPr>
            <a:spLocks noGrp="1"/>
          </p:cNvSpPr>
          <p:nvPr>
            <p:ph type="ftr" sz="quarter" idx="11"/>
          </p:nvPr>
        </p:nvSpPr>
        <p:spPr/>
        <p:txBody>
          <a:bodyPr/>
          <a:lstStyle/>
          <a:p>
            <a:endParaRPr lang="fr-FR"/>
          </a:p>
        </p:txBody>
      </p:sp>
      <p:sp>
        <p:nvSpPr>
          <p:cNvPr id="6" name="灯片编号占位符 5">
            <a:extLst>
              <a:ext uri="{FF2B5EF4-FFF2-40B4-BE49-F238E27FC236}">
                <a16:creationId xmlns:a16="http://schemas.microsoft.com/office/drawing/2014/main" id="{5193B4F9-9566-4332-AE15-F878B09BDAE5}"/>
              </a:ext>
            </a:extLst>
          </p:cNvPr>
          <p:cNvSpPr>
            <a:spLocks noGrp="1"/>
          </p:cNvSpPr>
          <p:nvPr>
            <p:ph type="sldNum" sz="quarter" idx="12"/>
          </p:nvPr>
        </p:nvSpPr>
        <p:spPr/>
        <p:txBody>
          <a:bodyPr/>
          <a:lstStyle/>
          <a:p>
            <a:fld id="{156A4921-A003-45B5-8266-AFF4CC5DFA4F}" type="slidenum">
              <a:rPr lang="fr-FR" smtClean="0"/>
              <a:t>‹#›</a:t>
            </a:fld>
            <a:endParaRPr lang="fr-FR"/>
          </a:p>
        </p:txBody>
      </p:sp>
    </p:spTree>
    <p:extLst>
      <p:ext uri="{BB962C8B-B14F-4D97-AF65-F5344CB8AC3E}">
        <p14:creationId xmlns:p14="http://schemas.microsoft.com/office/powerpoint/2010/main" val="24240621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486CB-9020-43A9-B1E4-EC857A3EADE6}"/>
              </a:ext>
            </a:extLst>
          </p:cNvPr>
          <p:cNvSpPr>
            <a:spLocks noGrp="1"/>
          </p:cNvSpPr>
          <p:nvPr>
            <p:ph type="title"/>
          </p:nvPr>
        </p:nvSpPr>
        <p:spPr/>
        <p:txBody>
          <a:bodyPr/>
          <a:lstStyle/>
          <a:p>
            <a:r>
              <a:rPr lang="zh-CN" altLang="fr-FR"/>
              <a:t>单击此处编辑母版标题样式</a:t>
            </a:r>
            <a:endParaRPr lang="fr-FR"/>
          </a:p>
        </p:txBody>
      </p:sp>
      <p:sp>
        <p:nvSpPr>
          <p:cNvPr id="3" name="内容占位符 2">
            <a:extLst>
              <a:ext uri="{FF2B5EF4-FFF2-40B4-BE49-F238E27FC236}">
                <a16:creationId xmlns:a16="http://schemas.microsoft.com/office/drawing/2014/main" id="{CF686117-A03E-47D6-8159-CA93A28F2536}"/>
              </a:ext>
            </a:extLst>
          </p:cNvPr>
          <p:cNvSpPr>
            <a:spLocks noGrp="1"/>
          </p:cNvSpPr>
          <p:nvPr>
            <p:ph idx="1"/>
          </p:nvPr>
        </p:nvSpPr>
        <p:spPr/>
        <p:txBody>
          <a:bodyPr/>
          <a:lstStyle/>
          <a:p>
            <a:pPr lvl="0"/>
            <a:r>
              <a:rPr lang="zh-CN" altLang="fr-FR"/>
              <a:t>单击此处编辑母版文本样式</a:t>
            </a:r>
          </a:p>
          <a:p>
            <a:pPr lvl="1"/>
            <a:r>
              <a:rPr lang="zh-CN" altLang="fr-FR"/>
              <a:t>二级</a:t>
            </a:r>
          </a:p>
          <a:p>
            <a:pPr lvl="2"/>
            <a:r>
              <a:rPr lang="zh-CN" altLang="fr-FR"/>
              <a:t>三级</a:t>
            </a:r>
          </a:p>
          <a:p>
            <a:pPr lvl="3"/>
            <a:r>
              <a:rPr lang="zh-CN" altLang="fr-FR"/>
              <a:t>四级</a:t>
            </a:r>
          </a:p>
          <a:p>
            <a:pPr lvl="4"/>
            <a:r>
              <a:rPr lang="zh-CN" altLang="fr-FR"/>
              <a:t>五级</a:t>
            </a:r>
            <a:endParaRPr lang="fr-FR"/>
          </a:p>
        </p:txBody>
      </p:sp>
      <p:sp>
        <p:nvSpPr>
          <p:cNvPr id="4" name="日期占位符 3">
            <a:extLst>
              <a:ext uri="{FF2B5EF4-FFF2-40B4-BE49-F238E27FC236}">
                <a16:creationId xmlns:a16="http://schemas.microsoft.com/office/drawing/2014/main" id="{15635824-FFDC-4FDE-B7F1-6C6B456F9CE2}"/>
              </a:ext>
            </a:extLst>
          </p:cNvPr>
          <p:cNvSpPr>
            <a:spLocks noGrp="1"/>
          </p:cNvSpPr>
          <p:nvPr>
            <p:ph type="dt" sz="half" idx="10"/>
          </p:nvPr>
        </p:nvSpPr>
        <p:spPr/>
        <p:txBody>
          <a:bodyPr/>
          <a:lstStyle/>
          <a:p>
            <a:fld id="{7DEBDACF-EFA2-4E53-A000-F45A0C931713}" type="datetimeFigureOut">
              <a:rPr lang="fr-FR" smtClean="0"/>
              <a:t>02/05/2020</a:t>
            </a:fld>
            <a:endParaRPr lang="fr-FR"/>
          </a:p>
        </p:txBody>
      </p:sp>
      <p:sp>
        <p:nvSpPr>
          <p:cNvPr id="5" name="页脚占位符 4">
            <a:extLst>
              <a:ext uri="{FF2B5EF4-FFF2-40B4-BE49-F238E27FC236}">
                <a16:creationId xmlns:a16="http://schemas.microsoft.com/office/drawing/2014/main" id="{6CB46BA0-1122-4693-A890-AC9CA01EBFD2}"/>
              </a:ext>
            </a:extLst>
          </p:cNvPr>
          <p:cNvSpPr>
            <a:spLocks noGrp="1"/>
          </p:cNvSpPr>
          <p:nvPr>
            <p:ph type="ftr" sz="quarter" idx="11"/>
          </p:nvPr>
        </p:nvSpPr>
        <p:spPr/>
        <p:txBody>
          <a:bodyPr/>
          <a:lstStyle/>
          <a:p>
            <a:endParaRPr lang="fr-FR"/>
          </a:p>
        </p:txBody>
      </p:sp>
      <p:sp>
        <p:nvSpPr>
          <p:cNvPr id="6" name="灯片编号占位符 5">
            <a:extLst>
              <a:ext uri="{FF2B5EF4-FFF2-40B4-BE49-F238E27FC236}">
                <a16:creationId xmlns:a16="http://schemas.microsoft.com/office/drawing/2014/main" id="{A5C77BE0-AD19-494F-A0E1-DB2284172832}"/>
              </a:ext>
            </a:extLst>
          </p:cNvPr>
          <p:cNvSpPr>
            <a:spLocks noGrp="1"/>
          </p:cNvSpPr>
          <p:nvPr>
            <p:ph type="sldNum" sz="quarter" idx="12"/>
          </p:nvPr>
        </p:nvSpPr>
        <p:spPr/>
        <p:txBody>
          <a:bodyPr/>
          <a:lstStyle/>
          <a:p>
            <a:fld id="{156A4921-A003-45B5-8266-AFF4CC5DFA4F}" type="slidenum">
              <a:rPr lang="fr-FR" smtClean="0"/>
              <a:t>‹#›</a:t>
            </a:fld>
            <a:endParaRPr lang="fr-FR"/>
          </a:p>
        </p:txBody>
      </p:sp>
    </p:spTree>
    <p:extLst>
      <p:ext uri="{BB962C8B-B14F-4D97-AF65-F5344CB8AC3E}">
        <p14:creationId xmlns:p14="http://schemas.microsoft.com/office/powerpoint/2010/main" val="36625439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751CDC-EEB6-43B7-9D8D-9EA8DDA5FFCF}"/>
              </a:ext>
            </a:extLst>
          </p:cNvPr>
          <p:cNvSpPr>
            <a:spLocks noGrp="1"/>
          </p:cNvSpPr>
          <p:nvPr>
            <p:ph type="title"/>
          </p:nvPr>
        </p:nvSpPr>
        <p:spPr>
          <a:xfrm>
            <a:off x="831850" y="1709738"/>
            <a:ext cx="10515600" cy="2852737"/>
          </a:xfrm>
        </p:spPr>
        <p:txBody>
          <a:bodyPr anchor="b"/>
          <a:lstStyle>
            <a:lvl1pPr>
              <a:defRPr sz="6000"/>
            </a:lvl1pPr>
          </a:lstStyle>
          <a:p>
            <a:r>
              <a:rPr lang="zh-CN" altLang="fr-FR"/>
              <a:t>单击此处编辑母版标题样式</a:t>
            </a:r>
            <a:endParaRPr lang="fr-FR"/>
          </a:p>
        </p:txBody>
      </p:sp>
      <p:sp>
        <p:nvSpPr>
          <p:cNvPr id="3" name="文本占位符 2">
            <a:extLst>
              <a:ext uri="{FF2B5EF4-FFF2-40B4-BE49-F238E27FC236}">
                <a16:creationId xmlns:a16="http://schemas.microsoft.com/office/drawing/2014/main" id="{BA3F0039-8DC9-40B7-B9D3-6C327570634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fr-FR"/>
              <a:t>单击此处编辑母版文本样式</a:t>
            </a:r>
          </a:p>
        </p:txBody>
      </p:sp>
      <p:sp>
        <p:nvSpPr>
          <p:cNvPr id="4" name="日期占位符 3">
            <a:extLst>
              <a:ext uri="{FF2B5EF4-FFF2-40B4-BE49-F238E27FC236}">
                <a16:creationId xmlns:a16="http://schemas.microsoft.com/office/drawing/2014/main" id="{F60642BF-2D2A-4D30-976A-13D9758468CA}"/>
              </a:ext>
            </a:extLst>
          </p:cNvPr>
          <p:cNvSpPr>
            <a:spLocks noGrp="1"/>
          </p:cNvSpPr>
          <p:nvPr>
            <p:ph type="dt" sz="half" idx="10"/>
          </p:nvPr>
        </p:nvSpPr>
        <p:spPr/>
        <p:txBody>
          <a:bodyPr/>
          <a:lstStyle/>
          <a:p>
            <a:fld id="{7DEBDACF-EFA2-4E53-A000-F45A0C931713}" type="datetimeFigureOut">
              <a:rPr lang="fr-FR" smtClean="0"/>
              <a:t>02/05/2020</a:t>
            </a:fld>
            <a:endParaRPr lang="fr-FR"/>
          </a:p>
        </p:txBody>
      </p:sp>
      <p:sp>
        <p:nvSpPr>
          <p:cNvPr id="5" name="页脚占位符 4">
            <a:extLst>
              <a:ext uri="{FF2B5EF4-FFF2-40B4-BE49-F238E27FC236}">
                <a16:creationId xmlns:a16="http://schemas.microsoft.com/office/drawing/2014/main" id="{3F789DFF-E51E-46AC-9573-351764B13491}"/>
              </a:ext>
            </a:extLst>
          </p:cNvPr>
          <p:cNvSpPr>
            <a:spLocks noGrp="1"/>
          </p:cNvSpPr>
          <p:nvPr>
            <p:ph type="ftr" sz="quarter" idx="11"/>
          </p:nvPr>
        </p:nvSpPr>
        <p:spPr/>
        <p:txBody>
          <a:bodyPr/>
          <a:lstStyle/>
          <a:p>
            <a:endParaRPr lang="fr-FR"/>
          </a:p>
        </p:txBody>
      </p:sp>
      <p:sp>
        <p:nvSpPr>
          <p:cNvPr id="6" name="灯片编号占位符 5">
            <a:extLst>
              <a:ext uri="{FF2B5EF4-FFF2-40B4-BE49-F238E27FC236}">
                <a16:creationId xmlns:a16="http://schemas.microsoft.com/office/drawing/2014/main" id="{0EC8F405-FEBF-4680-A1E3-8635994D68EC}"/>
              </a:ext>
            </a:extLst>
          </p:cNvPr>
          <p:cNvSpPr>
            <a:spLocks noGrp="1"/>
          </p:cNvSpPr>
          <p:nvPr>
            <p:ph type="sldNum" sz="quarter" idx="12"/>
          </p:nvPr>
        </p:nvSpPr>
        <p:spPr/>
        <p:txBody>
          <a:bodyPr/>
          <a:lstStyle/>
          <a:p>
            <a:fld id="{156A4921-A003-45B5-8266-AFF4CC5DFA4F}" type="slidenum">
              <a:rPr lang="fr-FR" smtClean="0"/>
              <a:t>‹#›</a:t>
            </a:fld>
            <a:endParaRPr lang="fr-FR"/>
          </a:p>
        </p:txBody>
      </p:sp>
    </p:spTree>
    <p:extLst>
      <p:ext uri="{BB962C8B-B14F-4D97-AF65-F5344CB8AC3E}">
        <p14:creationId xmlns:p14="http://schemas.microsoft.com/office/powerpoint/2010/main" val="26458281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6855BF-5B40-42E7-B157-443B6055D384}"/>
              </a:ext>
            </a:extLst>
          </p:cNvPr>
          <p:cNvSpPr>
            <a:spLocks noGrp="1"/>
          </p:cNvSpPr>
          <p:nvPr>
            <p:ph type="title"/>
          </p:nvPr>
        </p:nvSpPr>
        <p:spPr/>
        <p:txBody>
          <a:bodyPr/>
          <a:lstStyle/>
          <a:p>
            <a:r>
              <a:rPr lang="zh-CN" altLang="fr-FR"/>
              <a:t>单击此处编辑母版标题样式</a:t>
            </a:r>
            <a:endParaRPr lang="fr-FR"/>
          </a:p>
        </p:txBody>
      </p:sp>
      <p:sp>
        <p:nvSpPr>
          <p:cNvPr id="3" name="内容占位符 2">
            <a:extLst>
              <a:ext uri="{FF2B5EF4-FFF2-40B4-BE49-F238E27FC236}">
                <a16:creationId xmlns:a16="http://schemas.microsoft.com/office/drawing/2014/main" id="{9C658FE3-FA3F-40F5-BFFE-75987A9F44B3}"/>
              </a:ext>
            </a:extLst>
          </p:cNvPr>
          <p:cNvSpPr>
            <a:spLocks noGrp="1"/>
          </p:cNvSpPr>
          <p:nvPr>
            <p:ph sz="half" idx="1"/>
          </p:nvPr>
        </p:nvSpPr>
        <p:spPr>
          <a:xfrm>
            <a:off x="838200" y="1825625"/>
            <a:ext cx="5181600" cy="4351338"/>
          </a:xfrm>
        </p:spPr>
        <p:txBody>
          <a:bodyPr/>
          <a:lstStyle/>
          <a:p>
            <a:pPr lvl="0"/>
            <a:r>
              <a:rPr lang="zh-CN" altLang="fr-FR"/>
              <a:t>单击此处编辑母版文本样式</a:t>
            </a:r>
          </a:p>
          <a:p>
            <a:pPr lvl="1"/>
            <a:r>
              <a:rPr lang="zh-CN" altLang="fr-FR"/>
              <a:t>二级</a:t>
            </a:r>
          </a:p>
          <a:p>
            <a:pPr lvl="2"/>
            <a:r>
              <a:rPr lang="zh-CN" altLang="fr-FR"/>
              <a:t>三级</a:t>
            </a:r>
          </a:p>
          <a:p>
            <a:pPr lvl="3"/>
            <a:r>
              <a:rPr lang="zh-CN" altLang="fr-FR"/>
              <a:t>四级</a:t>
            </a:r>
          </a:p>
          <a:p>
            <a:pPr lvl="4"/>
            <a:r>
              <a:rPr lang="zh-CN" altLang="fr-FR"/>
              <a:t>五级</a:t>
            </a:r>
            <a:endParaRPr lang="fr-FR"/>
          </a:p>
        </p:txBody>
      </p:sp>
      <p:sp>
        <p:nvSpPr>
          <p:cNvPr id="4" name="内容占位符 3">
            <a:extLst>
              <a:ext uri="{FF2B5EF4-FFF2-40B4-BE49-F238E27FC236}">
                <a16:creationId xmlns:a16="http://schemas.microsoft.com/office/drawing/2014/main" id="{82E2B1F6-4654-49D1-B7C8-1E03F7C28404}"/>
              </a:ext>
            </a:extLst>
          </p:cNvPr>
          <p:cNvSpPr>
            <a:spLocks noGrp="1"/>
          </p:cNvSpPr>
          <p:nvPr>
            <p:ph sz="half" idx="2"/>
          </p:nvPr>
        </p:nvSpPr>
        <p:spPr>
          <a:xfrm>
            <a:off x="6172200" y="1825625"/>
            <a:ext cx="5181600" cy="4351338"/>
          </a:xfrm>
        </p:spPr>
        <p:txBody>
          <a:bodyPr/>
          <a:lstStyle/>
          <a:p>
            <a:pPr lvl="0"/>
            <a:r>
              <a:rPr lang="zh-CN" altLang="fr-FR"/>
              <a:t>单击此处编辑母版文本样式</a:t>
            </a:r>
          </a:p>
          <a:p>
            <a:pPr lvl="1"/>
            <a:r>
              <a:rPr lang="zh-CN" altLang="fr-FR"/>
              <a:t>二级</a:t>
            </a:r>
          </a:p>
          <a:p>
            <a:pPr lvl="2"/>
            <a:r>
              <a:rPr lang="zh-CN" altLang="fr-FR"/>
              <a:t>三级</a:t>
            </a:r>
          </a:p>
          <a:p>
            <a:pPr lvl="3"/>
            <a:r>
              <a:rPr lang="zh-CN" altLang="fr-FR"/>
              <a:t>四级</a:t>
            </a:r>
          </a:p>
          <a:p>
            <a:pPr lvl="4"/>
            <a:r>
              <a:rPr lang="zh-CN" altLang="fr-FR"/>
              <a:t>五级</a:t>
            </a:r>
            <a:endParaRPr lang="fr-FR"/>
          </a:p>
        </p:txBody>
      </p:sp>
      <p:sp>
        <p:nvSpPr>
          <p:cNvPr id="5" name="日期占位符 4">
            <a:extLst>
              <a:ext uri="{FF2B5EF4-FFF2-40B4-BE49-F238E27FC236}">
                <a16:creationId xmlns:a16="http://schemas.microsoft.com/office/drawing/2014/main" id="{9D4AD1EF-5CB9-4D6A-A7BD-A9FAD303DFDF}"/>
              </a:ext>
            </a:extLst>
          </p:cNvPr>
          <p:cNvSpPr>
            <a:spLocks noGrp="1"/>
          </p:cNvSpPr>
          <p:nvPr>
            <p:ph type="dt" sz="half" idx="10"/>
          </p:nvPr>
        </p:nvSpPr>
        <p:spPr/>
        <p:txBody>
          <a:bodyPr/>
          <a:lstStyle/>
          <a:p>
            <a:fld id="{7DEBDACF-EFA2-4E53-A000-F45A0C931713}" type="datetimeFigureOut">
              <a:rPr lang="fr-FR" smtClean="0"/>
              <a:t>02/05/2020</a:t>
            </a:fld>
            <a:endParaRPr lang="fr-FR"/>
          </a:p>
        </p:txBody>
      </p:sp>
      <p:sp>
        <p:nvSpPr>
          <p:cNvPr id="6" name="页脚占位符 5">
            <a:extLst>
              <a:ext uri="{FF2B5EF4-FFF2-40B4-BE49-F238E27FC236}">
                <a16:creationId xmlns:a16="http://schemas.microsoft.com/office/drawing/2014/main" id="{5B04B9D8-2D21-42EF-93B4-489C83DDF862}"/>
              </a:ext>
            </a:extLst>
          </p:cNvPr>
          <p:cNvSpPr>
            <a:spLocks noGrp="1"/>
          </p:cNvSpPr>
          <p:nvPr>
            <p:ph type="ftr" sz="quarter" idx="11"/>
          </p:nvPr>
        </p:nvSpPr>
        <p:spPr/>
        <p:txBody>
          <a:bodyPr/>
          <a:lstStyle/>
          <a:p>
            <a:endParaRPr lang="fr-FR"/>
          </a:p>
        </p:txBody>
      </p:sp>
      <p:sp>
        <p:nvSpPr>
          <p:cNvPr id="7" name="灯片编号占位符 6">
            <a:extLst>
              <a:ext uri="{FF2B5EF4-FFF2-40B4-BE49-F238E27FC236}">
                <a16:creationId xmlns:a16="http://schemas.microsoft.com/office/drawing/2014/main" id="{DA984A94-15F4-4292-89A6-0046EB96F977}"/>
              </a:ext>
            </a:extLst>
          </p:cNvPr>
          <p:cNvSpPr>
            <a:spLocks noGrp="1"/>
          </p:cNvSpPr>
          <p:nvPr>
            <p:ph type="sldNum" sz="quarter" idx="12"/>
          </p:nvPr>
        </p:nvSpPr>
        <p:spPr/>
        <p:txBody>
          <a:bodyPr/>
          <a:lstStyle/>
          <a:p>
            <a:fld id="{156A4921-A003-45B5-8266-AFF4CC5DFA4F}" type="slidenum">
              <a:rPr lang="fr-FR" smtClean="0"/>
              <a:t>‹#›</a:t>
            </a:fld>
            <a:endParaRPr lang="fr-FR"/>
          </a:p>
        </p:txBody>
      </p:sp>
    </p:spTree>
    <p:extLst>
      <p:ext uri="{BB962C8B-B14F-4D97-AF65-F5344CB8AC3E}">
        <p14:creationId xmlns:p14="http://schemas.microsoft.com/office/powerpoint/2010/main" val="260355645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302FA-8974-45AC-B3A8-BCCE78258C8B}"/>
              </a:ext>
            </a:extLst>
          </p:cNvPr>
          <p:cNvSpPr>
            <a:spLocks noGrp="1"/>
          </p:cNvSpPr>
          <p:nvPr>
            <p:ph type="title"/>
          </p:nvPr>
        </p:nvSpPr>
        <p:spPr>
          <a:xfrm>
            <a:off x="839788" y="365125"/>
            <a:ext cx="10515600" cy="1325563"/>
          </a:xfrm>
        </p:spPr>
        <p:txBody>
          <a:bodyPr/>
          <a:lstStyle/>
          <a:p>
            <a:r>
              <a:rPr lang="zh-CN" altLang="fr-FR"/>
              <a:t>单击此处编辑母版标题样式</a:t>
            </a:r>
            <a:endParaRPr lang="fr-FR"/>
          </a:p>
        </p:txBody>
      </p:sp>
      <p:sp>
        <p:nvSpPr>
          <p:cNvPr id="3" name="文本占位符 2">
            <a:extLst>
              <a:ext uri="{FF2B5EF4-FFF2-40B4-BE49-F238E27FC236}">
                <a16:creationId xmlns:a16="http://schemas.microsoft.com/office/drawing/2014/main" id="{8CC2316E-6DBE-4BBC-BE0D-EF953DC0F50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fr-FR"/>
              <a:t>单击此处编辑母版文本样式</a:t>
            </a:r>
          </a:p>
        </p:txBody>
      </p:sp>
      <p:sp>
        <p:nvSpPr>
          <p:cNvPr id="4" name="内容占位符 3">
            <a:extLst>
              <a:ext uri="{FF2B5EF4-FFF2-40B4-BE49-F238E27FC236}">
                <a16:creationId xmlns:a16="http://schemas.microsoft.com/office/drawing/2014/main" id="{59AD7CD9-38AF-4CD5-B4CA-2AA3C3994EF5}"/>
              </a:ext>
            </a:extLst>
          </p:cNvPr>
          <p:cNvSpPr>
            <a:spLocks noGrp="1"/>
          </p:cNvSpPr>
          <p:nvPr>
            <p:ph sz="half" idx="2"/>
          </p:nvPr>
        </p:nvSpPr>
        <p:spPr>
          <a:xfrm>
            <a:off x="839788" y="2505075"/>
            <a:ext cx="5157787" cy="3684588"/>
          </a:xfrm>
        </p:spPr>
        <p:txBody>
          <a:bodyPr/>
          <a:lstStyle/>
          <a:p>
            <a:pPr lvl="0"/>
            <a:r>
              <a:rPr lang="zh-CN" altLang="fr-FR"/>
              <a:t>单击此处编辑母版文本样式</a:t>
            </a:r>
          </a:p>
          <a:p>
            <a:pPr lvl="1"/>
            <a:r>
              <a:rPr lang="zh-CN" altLang="fr-FR"/>
              <a:t>二级</a:t>
            </a:r>
          </a:p>
          <a:p>
            <a:pPr lvl="2"/>
            <a:r>
              <a:rPr lang="zh-CN" altLang="fr-FR"/>
              <a:t>三级</a:t>
            </a:r>
          </a:p>
          <a:p>
            <a:pPr lvl="3"/>
            <a:r>
              <a:rPr lang="zh-CN" altLang="fr-FR"/>
              <a:t>四级</a:t>
            </a:r>
          </a:p>
          <a:p>
            <a:pPr lvl="4"/>
            <a:r>
              <a:rPr lang="zh-CN" altLang="fr-FR"/>
              <a:t>五级</a:t>
            </a:r>
            <a:endParaRPr lang="fr-FR"/>
          </a:p>
        </p:txBody>
      </p:sp>
      <p:sp>
        <p:nvSpPr>
          <p:cNvPr id="5" name="文本占位符 4">
            <a:extLst>
              <a:ext uri="{FF2B5EF4-FFF2-40B4-BE49-F238E27FC236}">
                <a16:creationId xmlns:a16="http://schemas.microsoft.com/office/drawing/2014/main" id="{4200C6E1-38A5-4570-AA43-3786CC21F70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fr-FR"/>
              <a:t>单击此处编辑母版文本样式</a:t>
            </a:r>
          </a:p>
        </p:txBody>
      </p:sp>
      <p:sp>
        <p:nvSpPr>
          <p:cNvPr id="6" name="内容占位符 5">
            <a:extLst>
              <a:ext uri="{FF2B5EF4-FFF2-40B4-BE49-F238E27FC236}">
                <a16:creationId xmlns:a16="http://schemas.microsoft.com/office/drawing/2014/main" id="{83DD07A6-AB36-4643-A01B-39EEBF5180CD}"/>
              </a:ext>
            </a:extLst>
          </p:cNvPr>
          <p:cNvSpPr>
            <a:spLocks noGrp="1"/>
          </p:cNvSpPr>
          <p:nvPr>
            <p:ph sz="quarter" idx="4"/>
          </p:nvPr>
        </p:nvSpPr>
        <p:spPr>
          <a:xfrm>
            <a:off x="6172200" y="2505075"/>
            <a:ext cx="5183188" cy="3684588"/>
          </a:xfrm>
        </p:spPr>
        <p:txBody>
          <a:bodyPr/>
          <a:lstStyle/>
          <a:p>
            <a:pPr lvl="0"/>
            <a:r>
              <a:rPr lang="zh-CN" altLang="fr-FR"/>
              <a:t>单击此处编辑母版文本样式</a:t>
            </a:r>
          </a:p>
          <a:p>
            <a:pPr lvl="1"/>
            <a:r>
              <a:rPr lang="zh-CN" altLang="fr-FR"/>
              <a:t>二级</a:t>
            </a:r>
          </a:p>
          <a:p>
            <a:pPr lvl="2"/>
            <a:r>
              <a:rPr lang="zh-CN" altLang="fr-FR"/>
              <a:t>三级</a:t>
            </a:r>
          </a:p>
          <a:p>
            <a:pPr lvl="3"/>
            <a:r>
              <a:rPr lang="zh-CN" altLang="fr-FR"/>
              <a:t>四级</a:t>
            </a:r>
          </a:p>
          <a:p>
            <a:pPr lvl="4"/>
            <a:r>
              <a:rPr lang="zh-CN" altLang="fr-FR"/>
              <a:t>五级</a:t>
            </a:r>
            <a:endParaRPr lang="fr-FR"/>
          </a:p>
        </p:txBody>
      </p:sp>
      <p:sp>
        <p:nvSpPr>
          <p:cNvPr id="7" name="日期占位符 6">
            <a:extLst>
              <a:ext uri="{FF2B5EF4-FFF2-40B4-BE49-F238E27FC236}">
                <a16:creationId xmlns:a16="http://schemas.microsoft.com/office/drawing/2014/main" id="{7FAFB681-6CCB-4AFE-A89E-5D1DAB542736}"/>
              </a:ext>
            </a:extLst>
          </p:cNvPr>
          <p:cNvSpPr>
            <a:spLocks noGrp="1"/>
          </p:cNvSpPr>
          <p:nvPr>
            <p:ph type="dt" sz="half" idx="10"/>
          </p:nvPr>
        </p:nvSpPr>
        <p:spPr/>
        <p:txBody>
          <a:bodyPr/>
          <a:lstStyle/>
          <a:p>
            <a:fld id="{7DEBDACF-EFA2-4E53-A000-F45A0C931713}" type="datetimeFigureOut">
              <a:rPr lang="fr-FR" smtClean="0"/>
              <a:t>02/05/2020</a:t>
            </a:fld>
            <a:endParaRPr lang="fr-FR"/>
          </a:p>
        </p:txBody>
      </p:sp>
      <p:sp>
        <p:nvSpPr>
          <p:cNvPr id="8" name="页脚占位符 7">
            <a:extLst>
              <a:ext uri="{FF2B5EF4-FFF2-40B4-BE49-F238E27FC236}">
                <a16:creationId xmlns:a16="http://schemas.microsoft.com/office/drawing/2014/main" id="{CC1F021F-0BAE-4F32-BA63-BC5AD1D451A0}"/>
              </a:ext>
            </a:extLst>
          </p:cNvPr>
          <p:cNvSpPr>
            <a:spLocks noGrp="1"/>
          </p:cNvSpPr>
          <p:nvPr>
            <p:ph type="ftr" sz="quarter" idx="11"/>
          </p:nvPr>
        </p:nvSpPr>
        <p:spPr/>
        <p:txBody>
          <a:bodyPr/>
          <a:lstStyle/>
          <a:p>
            <a:endParaRPr lang="fr-FR"/>
          </a:p>
        </p:txBody>
      </p:sp>
      <p:sp>
        <p:nvSpPr>
          <p:cNvPr id="9" name="灯片编号占位符 8">
            <a:extLst>
              <a:ext uri="{FF2B5EF4-FFF2-40B4-BE49-F238E27FC236}">
                <a16:creationId xmlns:a16="http://schemas.microsoft.com/office/drawing/2014/main" id="{3B23F669-E80D-490C-935C-BC978E1E29E7}"/>
              </a:ext>
            </a:extLst>
          </p:cNvPr>
          <p:cNvSpPr>
            <a:spLocks noGrp="1"/>
          </p:cNvSpPr>
          <p:nvPr>
            <p:ph type="sldNum" sz="quarter" idx="12"/>
          </p:nvPr>
        </p:nvSpPr>
        <p:spPr/>
        <p:txBody>
          <a:bodyPr/>
          <a:lstStyle/>
          <a:p>
            <a:fld id="{156A4921-A003-45B5-8266-AFF4CC5DFA4F}" type="slidenum">
              <a:rPr lang="fr-FR" smtClean="0"/>
              <a:t>‹#›</a:t>
            </a:fld>
            <a:endParaRPr lang="fr-FR"/>
          </a:p>
        </p:txBody>
      </p:sp>
    </p:spTree>
    <p:extLst>
      <p:ext uri="{BB962C8B-B14F-4D97-AF65-F5344CB8AC3E}">
        <p14:creationId xmlns:p14="http://schemas.microsoft.com/office/powerpoint/2010/main" val="2651269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64C53F-9B5F-4DD7-A5E1-E9F3793AE36D}"/>
              </a:ext>
            </a:extLst>
          </p:cNvPr>
          <p:cNvSpPr>
            <a:spLocks noGrp="1"/>
          </p:cNvSpPr>
          <p:nvPr>
            <p:ph type="title"/>
          </p:nvPr>
        </p:nvSpPr>
        <p:spPr/>
        <p:txBody>
          <a:bodyPr/>
          <a:lstStyle/>
          <a:p>
            <a:r>
              <a:rPr lang="zh-CN" altLang="fr-FR"/>
              <a:t>单击此处编辑母版标题样式</a:t>
            </a:r>
            <a:endParaRPr lang="fr-FR"/>
          </a:p>
        </p:txBody>
      </p:sp>
      <p:sp>
        <p:nvSpPr>
          <p:cNvPr id="3" name="日期占位符 2">
            <a:extLst>
              <a:ext uri="{FF2B5EF4-FFF2-40B4-BE49-F238E27FC236}">
                <a16:creationId xmlns:a16="http://schemas.microsoft.com/office/drawing/2014/main" id="{4537757F-CA77-4EA3-8955-5499AE41B749}"/>
              </a:ext>
            </a:extLst>
          </p:cNvPr>
          <p:cNvSpPr>
            <a:spLocks noGrp="1"/>
          </p:cNvSpPr>
          <p:nvPr>
            <p:ph type="dt" sz="half" idx="10"/>
          </p:nvPr>
        </p:nvSpPr>
        <p:spPr/>
        <p:txBody>
          <a:bodyPr/>
          <a:lstStyle/>
          <a:p>
            <a:fld id="{7DEBDACF-EFA2-4E53-A000-F45A0C931713}" type="datetimeFigureOut">
              <a:rPr lang="fr-FR" smtClean="0"/>
              <a:t>02/05/2020</a:t>
            </a:fld>
            <a:endParaRPr lang="fr-FR"/>
          </a:p>
        </p:txBody>
      </p:sp>
      <p:sp>
        <p:nvSpPr>
          <p:cNvPr id="4" name="页脚占位符 3">
            <a:extLst>
              <a:ext uri="{FF2B5EF4-FFF2-40B4-BE49-F238E27FC236}">
                <a16:creationId xmlns:a16="http://schemas.microsoft.com/office/drawing/2014/main" id="{7D602889-1074-4010-B72D-E7A1AFD38A10}"/>
              </a:ext>
            </a:extLst>
          </p:cNvPr>
          <p:cNvSpPr>
            <a:spLocks noGrp="1"/>
          </p:cNvSpPr>
          <p:nvPr>
            <p:ph type="ftr" sz="quarter" idx="11"/>
          </p:nvPr>
        </p:nvSpPr>
        <p:spPr/>
        <p:txBody>
          <a:bodyPr/>
          <a:lstStyle/>
          <a:p>
            <a:endParaRPr lang="fr-FR"/>
          </a:p>
        </p:txBody>
      </p:sp>
      <p:sp>
        <p:nvSpPr>
          <p:cNvPr id="5" name="灯片编号占位符 4">
            <a:extLst>
              <a:ext uri="{FF2B5EF4-FFF2-40B4-BE49-F238E27FC236}">
                <a16:creationId xmlns:a16="http://schemas.microsoft.com/office/drawing/2014/main" id="{AC4D300B-4942-4BCF-89B6-2E0B4834CF09}"/>
              </a:ext>
            </a:extLst>
          </p:cNvPr>
          <p:cNvSpPr>
            <a:spLocks noGrp="1"/>
          </p:cNvSpPr>
          <p:nvPr>
            <p:ph type="sldNum" sz="quarter" idx="12"/>
          </p:nvPr>
        </p:nvSpPr>
        <p:spPr/>
        <p:txBody>
          <a:bodyPr/>
          <a:lstStyle/>
          <a:p>
            <a:fld id="{156A4921-A003-45B5-8266-AFF4CC5DFA4F}" type="slidenum">
              <a:rPr lang="fr-FR" smtClean="0"/>
              <a:t>‹#›</a:t>
            </a:fld>
            <a:endParaRPr lang="fr-FR"/>
          </a:p>
        </p:txBody>
      </p:sp>
    </p:spTree>
    <p:extLst>
      <p:ext uri="{BB962C8B-B14F-4D97-AF65-F5344CB8AC3E}">
        <p14:creationId xmlns:p14="http://schemas.microsoft.com/office/powerpoint/2010/main" val="110594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A560361-532D-4447-84EC-DE434EF9B651}"/>
              </a:ext>
            </a:extLst>
          </p:cNvPr>
          <p:cNvSpPr>
            <a:spLocks noGrp="1"/>
          </p:cNvSpPr>
          <p:nvPr>
            <p:ph type="dt" sz="half" idx="10"/>
          </p:nvPr>
        </p:nvSpPr>
        <p:spPr/>
        <p:txBody>
          <a:bodyPr/>
          <a:lstStyle/>
          <a:p>
            <a:fld id="{7DEBDACF-EFA2-4E53-A000-F45A0C931713}" type="datetimeFigureOut">
              <a:rPr lang="fr-FR" smtClean="0"/>
              <a:t>02/05/2020</a:t>
            </a:fld>
            <a:endParaRPr lang="fr-FR"/>
          </a:p>
        </p:txBody>
      </p:sp>
      <p:sp>
        <p:nvSpPr>
          <p:cNvPr id="3" name="页脚占位符 2">
            <a:extLst>
              <a:ext uri="{FF2B5EF4-FFF2-40B4-BE49-F238E27FC236}">
                <a16:creationId xmlns:a16="http://schemas.microsoft.com/office/drawing/2014/main" id="{F566F323-C8F6-493D-A9F7-BDEE3D0395F2}"/>
              </a:ext>
            </a:extLst>
          </p:cNvPr>
          <p:cNvSpPr>
            <a:spLocks noGrp="1"/>
          </p:cNvSpPr>
          <p:nvPr>
            <p:ph type="ftr" sz="quarter" idx="11"/>
          </p:nvPr>
        </p:nvSpPr>
        <p:spPr/>
        <p:txBody>
          <a:bodyPr/>
          <a:lstStyle/>
          <a:p>
            <a:endParaRPr lang="fr-FR"/>
          </a:p>
        </p:txBody>
      </p:sp>
      <p:sp>
        <p:nvSpPr>
          <p:cNvPr id="4" name="灯片编号占位符 3">
            <a:extLst>
              <a:ext uri="{FF2B5EF4-FFF2-40B4-BE49-F238E27FC236}">
                <a16:creationId xmlns:a16="http://schemas.microsoft.com/office/drawing/2014/main" id="{D2CAD956-B874-4F71-82CD-DD2FF762A19C}"/>
              </a:ext>
            </a:extLst>
          </p:cNvPr>
          <p:cNvSpPr>
            <a:spLocks noGrp="1"/>
          </p:cNvSpPr>
          <p:nvPr>
            <p:ph type="sldNum" sz="quarter" idx="12"/>
          </p:nvPr>
        </p:nvSpPr>
        <p:spPr/>
        <p:txBody>
          <a:bodyPr/>
          <a:lstStyle/>
          <a:p>
            <a:fld id="{156A4921-A003-45B5-8266-AFF4CC5DFA4F}" type="slidenum">
              <a:rPr lang="fr-FR" smtClean="0"/>
              <a:t>‹#›</a:t>
            </a:fld>
            <a:endParaRPr lang="fr-FR"/>
          </a:p>
        </p:txBody>
      </p:sp>
    </p:spTree>
    <p:extLst>
      <p:ext uri="{BB962C8B-B14F-4D97-AF65-F5344CB8AC3E}">
        <p14:creationId xmlns:p14="http://schemas.microsoft.com/office/powerpoint/2010/main" val="3250001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98019D-2C6C-4411-91B5-4E3491290EF8}"/>
              </a:ext>
            </a:extLst>
          </p:cNvPr>
          <p:cNvSpPr>
            <a:spLocks noGrp="1"/>
          </p:cNvSpPr>
          <p:nvPr>
            <p:ph type="title"/>
          </p:nvPr>
        </p:nvSpPr>
        <p:spPr>
          <a:xfrm>
            <a:off x="839788" y="457200"/>
            <a:ext cx="3932237" cy="1600200"/>
          </a:xfrm>
        </p:spPr>
        <p:txBody>
          <a:bodyPr anchor="b"/>
          <a:lstStyle>
            <a:lvl1pPr>
              <a:defRPr sz="3200"/>
            </a:lvl1pPr>
          </a:lstStyle>
          <a:p>
            <a:r>
              <a:rPr lang="zh-CN" altLang="fr-FR"/>
              <a:t>单击此处编辑母版标题样式</a:t>
            </a:r>
            <a:endParaRPr lang="fr-FR"/>
          </a:p>
        </p:txBody>
      </p:sp>
      <p:sp>
        <p:nvSpPr>
          <p:cNvPr id="3" name="内容占位符 2">
            <a:extLst>
              <a:ext uri="{FF2B5EF4-FFF2-40B4-BE49-F238E27FC236}">
                <a16:creationId xmlns:a16="http://schemas.microsoft.com/office/drawing/2014/main" id="{C4539B3F-664A-4BBE-BD23-4E99419CF15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fr-FR"/>
              <a:t>单击此处编辑母版文本样式</a:t>
            </a:r>
          </a:p>
          <a:p>
            <a:pPr lvl="1"/>
            <a:r>
              <a:rPr lang="zh-CN" altLang="fr-FR"/>
              <a:t>二级</a:t>
            </a:r>
          </a:p>
          <a:p>
            <a:pPr lvl="2"/>
            <a:r>
              <a:rPr lang="zh-CN" altLang="fr-FR"/>
              <a:t>三级</a:t>
            </a:r>
          </a:p>
          <a:p>
            <a:pPr lvl="3"/>
            <a:r>
              <a:rPr lang="zh-CN" altLang="fr-FR"/>
              <a:t>四级</a:t>
            </a:r>
          </a:p>
          <a:p>
            <a:pPr lvl="4"/>
            <a:r>
              <a:rPr lang="zh-CN" altLang="fr-FR"/>
              <a:t>五级</a:t>
            </a:r>
            <a:endParaRPr lang="fr-FR"/>
          </a:p>
        </p:txBody>
      </p:sp>
      <p:sp>
        <p:nvSpPr>
          <p:cNvPr id="4" name="文本占位符 3">
            <a:extLst>
              <a:ext uri="{FF2B5EF4-FFF2-40B4-BE49-F238E27FC236}">
                <a16:creationId xmlns:a16="http://schemas.microsoft.com/office/drawing/2014/main" id="{69AB3B16-0611-45BA-832C-A6B9627E1E4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fr-FR"/>
              <a:t>单击此处编辑母版文本样式</a:t>
            </a:r>
          </a:p>
        </p:txBody>
      </p:sp>
      <p:sp>
        <p:nvSpPr>
          <p:cNvPr id="5" name="日期占位符 4">
            <a:extLst>
              <a:ext uri="{FF2B5EF4-FFF2-40B4-BE49-F238E27FC236}">
                <a16:creationId xmlns:a16="http://schemas.microsoft.com/office/drawing/2014/main" id="{DD51E323-D646-4E29-B754-302B23D9DE4C}"/>
              </a:ext>
            </a:extLst>
          </p:cNvPr>
          <p:cNvSpPr>
            <a:spLocks noGrp="1"/>
          </p:cNvSpPr>
          <p:nvPr>
            <p:ph type="dt" sz="half" idx="10"/>
          </p:nvPr>
        </p:nvSpPr>
        <p:spPr/>
        <p:txBody>
          <a:bodyPr/>
          <a:lstStyle/>
          <a:p>
            <a:fld id="{7DEBDACF-EFA2-4E53-A000-F45A0C931713}" type="datetimeFigureOut">
              <a:rPr lang="fr-FR" smtClean="0"/>
              <a:t>02/05/2020</a:t>
            </a:fld>
            <a:endParaRPr lang="fr-FR"/>
          </a:p>
        </p:txBody>
      </p:sp>
      <p:sp>
        <p:nvSpPr>
          <p:cNvPr id="6" name="页脚占位符 5">
            <a:extLst>
              <a:ext uri="{FF2B5EF4-FFF2-40B4-BE49-F238E27FC236}">
                <a16:creationId xmlns:a16="http://schemas.microsoft.com/office/drawing/2014/main" id="{93723A1B-F1AE-46B0-960D-6366251A889F}"/>
              </a:ext>
            </a:extLst>
          </p:cNvPr>
          <p:cNvSpPr>
            <a:spLocks noGrp="1"/>
          </p:cNvSpPr>
          <p:nvPr>
            <p:ph type="ftr" sz="quarter" idx="11"/>
          </p:nvPr>
        </p:nvSpPr>
        <p:spPr/>
        <p:txBody>
          <a:bodyPr/>
          <a:lstStyle/>
          <a:p>
            <a:endParaRPr lang="fr-FR"/>
          </a:p>
        </p:txBody>
      </p:sp>
      <p:sp>
        <p:nvSpPr>
          <p:cNvPr id="7" name="灯片编号占位符 6">
            <a:extLst>
              <a:ext uri="{FF2B5EF4-FFF2-40B4-BE49-F238E27FC236}">
                <a16:creationId xmlns:a16="http://schemas.microsoft.com/office/drawing/2014/main" id="{FC100852-1484-4E48-B7D1-8B9939AE14B0}"/>
              </a:ext>
            </a:extLst>
          </p:cNvPr>
          <p:cNvSpPr>
            <a:spLocks noGrp="1"/>
          </p:cNvSpPr>
          <p:nvPr>
            <p:ph type="sldNum" sz="quarter" idx="12"/>
          </p:nvPr>
        </p:nvSpPr>
        <p:spPr/>
        <p:txBody>
          <a:bodyPr/>
          <a:lstStyle/>
          <a:p>
            <a:fld id="{156A4921-A003-45B5-8266-AFF4CC5DFA4F}" type="slidenum">
              <a:rPr lang="fr-FR" smtClean="0"/>
              <a:t>‹#›</a:t>
            </a:fld>
            <a:endParaRPr lang="fr-FR"/>
          </a:p>
        </p:txBody>
      </p:sp>
    </p:spTree>
    <p:extLst>
      <p:ext uri="{BB962C8B-B14F-4D97-AF65-F5344CB8AC3E}">
        <p14:creationId xmlns:p14="http://schemas.microsoft.com/office/powerpoint/2010/main" val="21655454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EEDDC3-9153-4C13-B51A-271357AECA20}"/>
              </a:ext>
            </a:extLst>
          </p:cNvPr>
          <p:cNvSpPr>
            <a:spLocks noGrp="1"/>
          </p:cNvSpPr>
          <p:nvPr>
            <p:ph type="title"/>
          </p:nvPr>
        </p:nvSpPr>
        <p:spPr>
          <a:xfrm>
            <a:off x="839788" y="457200"/>
            <a:ext cx="3932237" cy="1600200"/>
          </a:xfrm>
        </p:spPr>
        <p:txBody>
          <a:bodyPr anchor="b"/>
          <a:lstStyle>
            <a:lvl1pPr>
              <a:defRPr sz="3200"/>
            </a:lvl1pPr>
          </a:lstStyle>
          <a:p>
            <a:r>
              <a:rPr lang="zh-CN" altLang="fr-FR"/>
              <a:t>单击此处编辑母版标题样式</a:t>
            </a:r>
            <a:endParaRPr lang="fr-FR"/>
          </a:p>
        </p:txBody>
      </p:sp>
      <p:sp>
        <p:nvSpPr>
          <p:cNvPr id="3" name="图片占位符 2">
            <a:extLst>
              <a:ext uri="{FF2B5EF4-FFF2-40B4-BE49-F238E27FC236}">
                <a16:creationId xmlns:a16="http://schemas.microsoft.com/office/drawing/2014/main" id="{70B70327-089A-4032-8EC1-5461D64F27C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文本占位符 3">
            <a:extLst>
              <a:ext uri="{FF2B5EF4-FFF2-40B4-BE49-F238E27FC236}">
                <a16:creationId xmlns:a16="http://schemas.microsoft.com/office/drawing/2014/main" id="{4F6738A3-0456-4A36-A25B-4FFD2121AB8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fr-FR"/>
              <a:t>单击此处编辑母版文本样式</a:t>
            </a:r>
          </a:p>
        </p:txBody>
      </p:sp>
      <p:sp>
        <p:nvSpPr>
          <p:cNvPr id="5" name="日期占位符 4">
            <a:extLst>
              <a:ext uri="{FF2B5EF4-FFF2-40B4-BE49-F238E27FC236}">
                <a16:creationId xmlns:a16="http://schemas.microsoft.com/office/drawing/2014/main" id="{7567E159-BAF5-4670-9B53-B0B995E29551}"/>
              </a:ext>
            </a:extLst>
          </p:cNvPr>
          <p:cNvSpPr>
            <a:spLocks noGrp="1"/>
          </p:cNvSpPr>
          <p:nvPr>
            <p:ph type="dt" sz="half" idx="10"/>
          </p:nvPr>
        </p:nvSpPr>
        <p:spPr/>
        <p:txBody>
          <a:bodyPr/>
          <a:lstStyle/>
          <a:p>
            <a:fld id="{7DEBDACF-EFA2-4E53-A000-F45A0C931713}" type="datetimeFigureOut">
              <a:rPr lang="fr-FR" smtClean="0"/>
              <a:t>02/05/2020</a:t>
            </a:fld>
            <a:endParaRPr lang="fr-FR"/>
          </a:p>
        </p:txBody>
      </p:sp>
      <p:sp>
        <p:nvSpPr>
          <p:cNvPr id="6" name="页脚占位符 5">
            <a:extLst>
              <a:ext uri="{FF2B5EF4-FFF2-40B4-BE49-F238E27FC236}">
                <a16:creationId xmlns:a16="http://schemas.microsoft.com/office/drawing/2014/main" id="{2C4CAF55-EC08-4A49-852E-4C983D954087}"/>
              </a:ext>
            </a:extLst>
          </p:cNvPr>
          <p:cNvSpPr>
            <a:spLocks noGrp="1"/>
          </p:cNvSpPr>
          <p:nvPr>
            <p:ph type="ftr" sz="quarter" idx="11"/>
          </p:nvPr>
        </p:nvSpPr>
        <p:spPr/>
        <p:txBody>
          <a:bodyPr/>
          <a:lstStyle/>
          <a:p>
            <a:endParaRPr lang="fr-FR"/>
          </a:p>
        </p:txBody>
      </p:sp>
      <p:sp>
        <p:nvSpPr>
          <p:cNvPr id="7" name="灯片编号占位符 6">
            <a:extLst>
              <a:ext uri="{FF2B5EF4-FFF2-40B4-BE49-F238E27FC236}">
                <a16:creationId xmlns:a16="http://schemas.microsoft.com/office/drawing/2014/main" id="{2F5B16AA-E459-440D-84A7-CA7AEBF87E98}"/>
              </a:ext>
            </a:extLst>
          </p:cNvPr>
          <p:cNvSpPr>
            <a:spLocks noGrp="1"/>
          </p:cNvSpPr>
          <p:nvPr>
            <p:ph type="sldNum" sz="quarter" idx="12"/>
          </p:nvPr>
        </p:nvSpPr>
        <p:spPr/>
        <p:txBody>
          <a:bodyPr/>
          <a:lstStyle/>
          <a:p>
            <a:fld id="{156A4921-A003-45B5-8266-AFF4CC5DFA4F}" type="slidenum">
              <a:rPr lang="fr-FR" smtClean="0"/>
              <a:t>‹#›</a:t>
            </a:fld>
            <a:endParaRPr lang="fr-FR"/>
          </a:p>
        </p:txBody>
      </p:sp>
    </p:spTree>
    <p:extLst>
      <p:ext uri="{BB962C8B-B14F-4D97-AF65-F5344CB8AC3E}">
        <p14:creationId xmlns:p14="http://schemas.microsoft.com/office/powerpoint/2010/main" val="12494339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DA4C258-63DA-424F-ACC4-B6E22497ED5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fr-FR"/>
              <a:t>单击此处编辑母版标题样式</a:t>
            </a:r>
            <a:endParaRPr lang="fr-FR"/>
          </a:p>
        </p:txBody>
      </p:sp>
      <p:sp>
        <p:nvSpPr>
          <p:cNvPr id="3" name="文本占位符 2">
            <a:extLst>
              <a:ext uri="{FF2B5EF4-FFF2-40B4-BE49-F238E27FC236}">
                <a16:creationId xmlns:a16="http://schemas.microsoft.com/office/drawing/2014/main" id="{AF530ECD-4CF7-492B-9E17-607B08A9583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fr-FR"/>
              <a:t>单击此处编辑母版文本样式</a:t>
            </a:r>
          </a:p>
          <a:p>
            <a:pPr lvl="1"/>
            <a:r>
              <a:rPr lang="zh-CN" altLang="fr-FR"/>
              <a:t>二级</a:t>
            </a:r>
          </a:p>
          <a:p>
            <a:pPr lvl="2"/>
            <a:r>
              <a:rPr lang="zh-CN" altLang="fr-FR"/>
              <a:t>三级</a:t>
            </a:r>
          </a:p>
          <a:p>
            <a:pPr lvl="3"/>
            <a:r>
              <a:rPr lang="zh-CN" altLang="fr-FR"/>
              <a:t>四级</a:t>
            </a:r>
          </a:p>
          <a:p>
            <a:pPr lvl="4"/>
            <a:r>
              <a:rPr lang="zh-CN" altLang="fr-FR"/>
              <a:t>五级</a:t>
            </a:r>
            <a:endParaRPr lang="fr-FR"/>
          </a:p>
        </p:txBody>
      </p:sp>
      <p:sp>
        <p:nvSpPr>
          <p:cNvPr id="4" name="日期占位符 3">
            <a:extLst>
              <a:ext uri="{FF2B5EF4-FFF2-40B4-BE49-F238E27FC236}">
                <a16:creationId xmlns:a16="http://schemas.microsoft.com/office/drawing/2014/main" id="{3F7DED29-7D33-4DB6-8621-42EBAB7BF61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EBDACF-EFA2-4E53-A000-F45A0C931713}" type="datetimeFigureOut">
              <a:rPr lang="fr-FR" smtClean="0"/>
              <a:t>02/05/2020</a:t>
            </a:fld>
            <a:endParaRPr lang="fr-FR"/>
          </a:p>
        </p:txBody>
      </p:sp>
      <p:sp>
        <p:nvSpPr>
          <p:cNvPr id="5" name="页脚占位符 4">
            <a:extLst>
              <a:ext uri="{FF2B5EF4-FFF2-40B4-BE49-F238E27FC236}">
                <a16:creationId xmlns:a16="http://schemas.microsoft.com/office/drawing/2014/main" id="{9972528D-F008-43E8-AAB7-B43A6F6FBE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灯片编号占位符 5">
            <a:extLst>
              <a:ext uri="{FF2B5EF4-FFF2-40B4-BE49-F238E27FC236}">
                <a16:creationId xmlns:a16="http://schemas.microsoft.com/office/drawing/2014/main" id="{98056768-4DA7-4D1E-AFF7-B9C8F23663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56A4921-A003-45B5-8266-AFF4CC5DFA4F}" type="slidenum">
              <a:rPr lang="fr-FR" smtClean="0"/>
              <a:t>‹#›</a:t>
            </a:fld>
            <a:endParaRPr lang="fr-FR"/>
          </a:p>
        </p:txBody>
      </p:sp>
    </p:spTree>
    <p:extLst>
      <p:ext uri="{BB962C8B-B14F-4D97-AF65-F5344CB8AC3E}">
        <p14:creationId xmlns:p14="http://schemas.microsoft.com/office/powerpoint/2010/main" val="25125978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g"/><Relationship Id="rId7" Type="http://schemas.openxmlformats.org/officeDocument/2006/relationships/image" Target="../media/image36.jpg"/><Relationship Id="rId2" Type="http://schemas.openxmlformats.org/officeDocument/2006/relationships/image" Target="../media/image31.jpg"/><Relationship Id="rId1" Type="http://schemas.openxmlformats.org/officeDocument/2006/relationships/slideLayout" Target="../slideLayouts/slideLayout2.xml"/><Relationship Id="rId6" Type="http://schemas.openxmlformats.org/officeDocument/2006/relationships/image" Target="../media/image35.jpg"/><Relationship Id="rId5" Type="http://schemas.openxmlformats.org/officeDocument/2006/relationships/image" Target="../media/image34.jpg"/><Relationship Id="rId10" Type="http://schemas.openxmlformats.org/officeDocument/2006/relationships/image" Target="../media/image39.jpeg"/><Relationship Id="rId4" Type="http://schemas.openxmlformats.org/officeDocument/2006/relationships/image" Target="../media/image33.png"/><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2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90EE183E-6012-4820-A4E8-83A773A8EBCF}"/>
              </a:ext>
            </a:extLst>
          </p:cNvPr>
          <p:cNvPicPr>
            <a:picLocks noChangeAspect="1"/>
          </p:cNvPicPr>
          <p:nvPr/>
        </p:nvPicPr>
        <p:blipFill rotWithShape="1">
          <a:blip r:embed="rId3">
            <a:extLst>
              <a:ext uri="{28A0092B-C50C-407E-A947-70E740481C1C}">
                <a14:useLocalDpi xmlns:a14="http://schemas.microsoft.com/office/drawing/2010/main" val="0"/>
              </a:ext>
            </a:extLst>
          </a:blip>
          <a:srcRect l="11418"/>
          <a:stretch/>
        </p:blipFill>
        <p:spPr>
          <a:xfrm>
            <a:off x="13392" y="0"/>
            <a:ext cx="10799976" cy="6858000"/>
          </a:xfrm>
          <a:prstGeom prst="rect">
            <a:avLst/>
          </a:prstGeom>
        </p:spPr>
      </p:pic>
      <p:sp>
        <p:nvSpPr>
          <p:cNvPr id="19" name="平行四边形 18">
            <a:extLst>
              <a:ext uri="{FF2B5EF4-FFF2-40B4-BE49-F238E27FC236}">
                <a16:creationId xmlns:a16="http://schemas.microsoft.com/office/drawing/2014/main" id="{1CD8F01E-A0CC-4D40-AF22-D6A937FCFF63}"/>
              </a:ext>
            </a:extLst>
          </p:cNvPr>
          <p:cNvSpPr/>
          <p:nvPr/>
        </p:nvSpPr>
        <p:spPr>
          <a:xfrm>
            <a:off x="0" y="0"/>
            <a:ext cx="4543720" cy="6858000"/>
          </a:xfrm>
          <a:prstGeom prst="parallelogram">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7" name="组合 26">
            <a:extLst>
              <a:ext uri="{FF2B5EF4-FFF2-40B4-BE49-F238E27FC236}">
                <a16:creationId xmlns:a16="http://schemas.microsoft.com/office/drawing/2014/main" id="{666DCF84-3F1E-49E6-A5B2-4B55C70A9065}"/>
              </a:ext>
            </a:extLst>
          </p:cNvPr>
          <p:cNvGrpSpPr/>
          <p:nvPr/>
        </p:nvGrpSpPr>
        <p:grpSpPr>
          <a:xfrm>
            <a:off x="0" y="0"/>
            <a:ext cx="12192000" cy="6858000"/>
            <a:chOff x="0" y="0"/>
            <a:chExt cx="12192000" cy="6858000"/>
          </a:xfrm>
        </p:grpSpPr>
        <p:sp>
          <p:nvSpPr>
            <p:cNvPr id="22" name="直角三角形 21">
              <a:extLst>
                <a:ext uri="{FF2B5EF4-FFF2-40B4-BE49-F238E27FC236}">
                  <a16:creationId xmlns:a16="http://schemas.microsoft.com/office/drawing/2014/main" id="{EF605DE6-AB32-4934-9576-CE5BC1E7EFCC}"/>
                </a:ext>
              </a:extLst>
            </p:cNvPr>
            <p:cNvSpPr/>
            <p:nvPr/>
          </p:nvSpPr>
          <p:spPr>
            <a:xfrm rot="10800000" flipH="1">
              <a:off x="0" y="0"/>
              <a:ext cx="1310326"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直角三角形 22">
              <a:extLst>
                <a:ext uri="{FF2B5EF4-FFF2-40B4-BE49-F238E27FC236}">
                  <a16:creationId xmlns:a16="http://schemas.microsoft.com/office/drawing/2014/main" id="{83A35FE7-C1F4-4578-94C5-92AFC5AAEDCB}"/>
                </a:ext>
              </a:extLst>
            </p:cNvPr>
            <p:cNvSpPr/>
            <p:nvPr/>
          </p:nvSpPr>
          <p:spPr>
            <a:xfrm flipH="1">
              <a:off x="3393648" y="0"/>
              <a:ext cx="1150072" cy="6858000"/>
            </a:xfrm>
            <a:prstGeom prst="rtTriangl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矩形 23">
              <a:extLst>
                <a:ext uri="{FF2B5EF4-FFF2-40B4-BE49-F238E27FC236}">
                  <a16:creationId xmlns:a16="http://schemas.microsoft.com/office/drawing/2014/main" id="{0D8346CA-52C2-4E09-BCBB-63019A2FB583}"/>
                </a:ext>
              </a:extLst>
            </p:cNvPr>
            <p:cNvSpPr/>
            <p:nvPr/>
          </p:nvSpPr>
          <p:spPr>
            <a:xfrm>
              <a:off x="4543720" y="0"/>
              <a:ext cx="7648280" cy="68580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34" name="组合 33">
            <a:extLst>
              <a:ext uri="{FF2B5EF4-FFF2-40B4-BE49-F238E27FC236}">
                <a16:creationId xmlns:a16="http://schemas.microsoft.com/office/drawing/2014/main" id="{2BA2F32A-5447-42CD-BBE4-0C61E79C5412}"/>
              </a:ext>
            </a:extLst>
          </p:cNvPr>
          <p:cNvGrpSpPr/>
          <p:nvPr/>
        </p:nvGrpSpPr>
        <p:grpSpPr>
          <a:xfrm>
            <a:off x="-1" y="2357120"/>
            <a:ext cx="12192000" cy="2892961"/>
            <a:chOff x="0" y="2357118"/>
            <a:chExt cx="12192000" cy="1849122"/>
          </a:xfrm>
          <a:gradFill>
            <a:gsLst>
              <a:gs pos="0">
                <a:schemeClr val="accent1"/>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effectLst>
            <a:outerShdw blurRad="50800" dist="38100" dir="5400000" algn="t" rotWithShape="0">
              <a:prstClr val="black">
                <a:alpha val="40000"/>
              </a:prstClr>
            </a:outerShdw>
          </a:effectLst>
        </p:grpSpPr>
        <p:sp>
          <p:nvSpPr>
            <p:cNvPr id="30" name="矩形 29">
              <a:extLst>
                <a:ext uri="{FF2B5EF4-FFF2-40B4-BE49-F238E27FC236}">
                  <a16:creationId xmlns:a16="http://schemas.microsoft.com/office/drawing/2014/main" id="{78557CB3-8821-4664-A68F-8CAE2344663C}"/>
                </a:ext>
              </a:extLst>
            </p:cNvPr>
            <p:cNvSpPr/>
            <p:nvPr/>
          </p:nvSpPr>
          <p:spPr>
            <a:xfrm>
              <a:off x="4145280" y="2357120"/>
              <a:ext cx="8046720" cy="1849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直角三角形 30">
              <a:extLst>
                <a:ext uri="{FF2B5EF4-FFF2-40B4-BE49-F238E27FC236}">
                  <a16:creationId xmlns:a16="http://schemas.microsoft.com/office/drawing/2014/main" id="{A804A262-9362-4048-AFFF-A76A01BD1A2A}"/>
                </a:ext>
              </a:extLst>
            </p:cNvPr>
            <p:cNvSpPr/>
            <p:nvPr/>
          </p:nvSpPr>
          <p:spPr>
            <a:xfrm flipH="1">
              <a:off x="3662680" y="2357120"/>
              <a:ext cx="482600" cy="184912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矩形 31">
              <a:extLst>
                <a:ext uri="{FF2B5EF4-FFF2-40B4-BE49-F238E27FC236}">
                  <a16:creationId xmlns:a16="http://schemas.microsoft.com/office/drawing/2014/main" id="{0776C76B-2237-453F-AAF4-C9FA9E9ED6DD}"/>
                </a:ext>
              </a:extLst>
            </p:cNvPr>
            <p:cNvSpPr/>
            <p:nvPr/>
          </p:nvSpPr>
          <p:spPr>
            <a:xfrm>
              <a:off x="0" y="2357118"/>
              <a:ext cx="321427" cy="184912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直角三角形 32">
              <a:extLst>
                <a:ext uri="{FF2B5EF4-FFF2-40B4-BE49-F238E27FC236}">
                  <a16:creationId xmlns:a16="http://schemas.microsoft.com/office/drawing/2014/main" id="{0BCE39BF-CA2A-4514-ADB5-9F05208615FD}"/>
                </a:ext>
              </a:extLst>
            </p:cNvPr>
            <p:cNvSpPr/>
            <p:nvPr/>
          </p:nvSpPr>
          <p:spPr>
            <a:xfrm flipV="1">
              <a:off x="310155" y="2357118"/>
              <a:ext cx="563284" cy="1849120"/>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35" name="直角三角形 34">
            <a:extLst>
              <a:ext uri="{FF2B5EF4-FFF2-40B4-BE49-F238E27FC236}">
                <a16:creationId xmlns:a16="http://schemas.microsoft.com/office/drawing/2014/main" id="{8C76657A-CF20-4FA3-9D28-112EF3886774}"/>
              </a:ext>
            </a:extLst>
          </p:cNvPr>
          <p:cNvSpPr/>
          <p:nvPr/>
        </p:nvSpPr>
        <p:spPr>
          <a:xfrm flipV="1">
            <a:off x="0" y="5250076"/>
            <a:ext cx="321427" cy="1658724"/>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矩形 35">
            <a:extLst>
              <a:ext uri="{FF2B5EF4-FFF2-40B4-BE49-F238E27FC236}">
                <a16:creationId xmlns:a16="http://schemas.microsoft.com/office/drawing/2014/main" id="{1D61D078-6C4E-416B-A9DE-5BE26902A00A}"/>
              </a:ext>
            </a:extLst>
          </p:cNvPr>
          <p:cNvSpPr/>
          <p:nvPr/>
        </p:nvSpPr>
        <p:spPr>
          <a:xfrm>
            <a:off x="4855398" y="3109962"/>
            <a:ext cx="7141699" cy="1446550"/>
          </a:xfrm>
          <a:prstGeom prst="rect">
            <a:avLst/>
          </a:prstGeom>
          <a:noFill/>
          <a:effectLst>
            <a:outerShdw blurRad="50800" dist="38100" dir="16200000" rotWithShape="0">
              <a:prstClr val="black">
                <a:alpha val="40000"/>
              </a:prstClr>
            </a:outerShdw>
          </a:effectLst>
        </p:spPr>
        <p:txBody>
          <a:bodyPr wrap="none" lIns="91440" tIns="45720" rIns="91440" bIns="45720">
            <a:spAutoFit/>
          </a:bodyPr>
          <a:lstStyle/>
          <a:p>
            <a:pPr algn="ctr"/>
            <a:r>
              <a:rPr lang="zh-CN" altLang="fr-FR" sz="6000" b="1" dirty="0">
                <a:ln w="6600">
                  <a:solidFill>
                    <a:schemeClr val="bg1"/>
                  </a:solidFill>
                  <a:prstDash val="solid"/>
                </a:ln>
                <a:solidFill>
                  <a:sysClr val="windowText" lastClr="00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酒</a:t>
            </a:r>
            <a:r>
              <a:rPr lang="zh-CN" altLang="fr-FR" sz="6000" b="1" dirty="0">
                <a:ln w="6600">
                  <a:solidFill>
                    <a:schemeClr val="bg1"/>
                  </a:solidFill>
                  <a:prstDash val="solid"/>
                </a:ln>
                <a:solidFill>
                  <a:srgbClr val="FFFF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店视觉</a:t>
            </a:r>
            <a:r>
              <a:rPr lang="fr-FR" altLang="zh-CN" sz="6000" b="1" dirty="0">
                <a:ln w="6600">
                  <a:solidFill>
                    <a:schemeClr val="bg1"/>
                  </a:solidFill>
                  <a:prstDash val="solid"/>
                </a:ln>
                <a:solidFill>
                  <a:srgbClr val="FFFF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AI</a:t>
            </a:r>
            <a:r>
              <a:rPr lang="zh-CN" altLang="fr-FR" sz="6000" b="1" dirty="0">
                <a:ln w="6600">
                  <a:solidFill>
                    <a:schemeClr val="bg1"/>
                  </a:solidFill>
                  <a:prstDash val="solid"/>
                </a:ln>
                <a:solidFill>
                  <a:srgbClr val="FFFF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rPr>
              <a:t>解决方案</a:t>
            </a:r>
            <a:endParaRPr lang="en-US" altLang="zh-CN" sz="6000" b="1" dirty="0">
              <a:ln w="6600">
                <a:solidFill>
                  <a:schemeClr val="bg1"/>
                </a:solidFill>
                <a:prstDash val="solid"/>
              </a:ln>
              <a:solidFill>
                <a:srgbClr val="FFFFFF"/>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endParaRPr>
          </a:p>
          <a:p>
            <a:pPr algn="r"/>
            <a:r>
              <a:rPr lang="fr-FR" altLang="zh-CN" sz="2800" b="1" dirty="0">
                <a:ln w="6600">
                  <a:solidFill>
                    <a:schemeClr val="bg1"/>
                  </a:solidFill>
                  <a:prstDash val="solid"/>
                </a:ln>
                <a:solidFill>
                  <a:srgbClr val="FFFFFF"/>
                </a:solidFill>
                <a:effectLst>
                  <a:outerShdw blurRad="38100" dist="38100" dir="2700000" algn="tl">
                    <a:srgbClr val="000000">
                      <a:alpha val="43137"/>
                    </a:srgbClr>
                  </a:outerShdw>
                </a:effectLst>
                <a:latin typeface="Brush Script Std" panose="03060802040607070404" pitchFamily="66" charset="0"/>
              </a:rPr>
              <a:t>Hotel vision AI solution</a:t>
            </a:r>
          </a:p>
        </p:txBody>
      </p:sp>
      <p:sp>
        <p:nvSpPr>
          <p:cNvPr id="46" name="矩形 45">
            <a:extLst>
              <a:ext uri="{FF2B5EF4-FFF2-40B4-BE49-F238E27FC236}">
                <a16:creationId xmlns:a16="http://schemas.microsoft.com/office/drawing/2014/main" id="{9464851D-3923-42CC-BFD9-A4D9787A47BF}"/>
              </a:ext>
            </a:extLst>
          </p:cNvPr>
          <p:cNvSpPr/>
          <p:nvPr/>
        </p:nvSpPr>
        <p:spPr>
          <a:xfrm flipH="1">
            <a:off x="5297555" y="5534237"/>
            <a:ext cx="6896648" cy="125257"/>
          </a:xfrm>
          <a:prstGeom prst="rect">
            <a:avLst/>
          </a:prstGeom>
          <a:gradFill flip="none" rotWithShape="1">
            <a:gsLst>
              <a:gs pos="0">
                <a:schemeClr val="bg1"/>
              </a:gs>
              <a:gs pos="44000">
                <a:schemeClr val="accent2"/>
              </a:gs>
              <a:gs pos="73000">
                <a:schemeClr val="accent2"/>
              </a:gs>
              <a:gs pos="10000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fr-FR" dirty="0"/>
          </a:p>
        </p:txBody>
      </p:sp>
      <p:pic>
        <p:nvPicPr>
          <p:cNvPr id="42" name="图片 41">
            <a:extLst>
              <a:ext uri="{FF2B5EF4-FFF2-40B4-BE49-F238E27FC236}">
                <a16:creationId xmlns:a16="http://schemas.microsoft.com/office/drawing/2014/main" id="{B387D186-CD8C-4678-9CB3-C30E1D91F8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6888" y="619765"/>
            <a:ext cx="4603160" cy="707188"/>
          </a:xfrm>
          <a:prstGeom prst="rect">
            <a:avLst/>
          </a:prstGeom>
          <a:effectLst>
            <a:reflection blurRad="6350" stA="50000" endA="300" endPos="55000" dir="5400000" sy="-100000" algn="bl" rotWithShape="0"/>
          </a:effectLst>
        </p:spPr>
      </p:pic>
      <p:sp>
        <p:nvSpPr>
          <p:cNvPr id="18" name="直角三角形 17">
            <a:extLst>
              <a:ext uri="{FF2B5EF4-FFF2-40B4-BE49-F238E27FC236}">
                <a16:creationId xmlns:a16="http://schemas.microsoft.com/office/drawing/2014/main" id="{7C21BFD9-379A-4C83-8186-1788FC1FD1D9}"/>
              </a:ext>
            </a:extLst>
          </p:cNvPr>
          <p:cNvSpPr/>
          <p:nvPr/>
        </p:nvSpPr>
        <p:spPr>
          <a:xfrm flipH="1">
            <a:off x="4141280" y="19460"/>
            <a:ext cx="398440" cy="2357120"/>
          </a:xfrm>
          <a:prstGeom prst="rtTriangle">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1297502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4551680" cy="523220"/>
          </a:xfrm>
          <a:prstGeom prst="rect">
            <a:avLst/>
          </a:prstGeom>
          <a:noFill/>
        </p:spPr>
        <p:txBody>
          <a:bodyPr wrap="square" rtlCol="0">
            <a:spAutoFit/>
          </a:bodyPr>
          <a:lstStyle/>
          <a:p>
            <a:r>
              <a:rPr lang="fr-FR" altLang="zh-CN" sz="2800" dirty="0">
                <a:solidFill>
                  <a:schemeClr val="accent5">
                    <a:lumMod val="50000"/>
                  </a:schemeClr>
                </a:solidFill>
                <a:latin typeface="方正粗黑宋简体" panose="02000000000000000000" pitchFamily="2" charset="-122"/>
                <a:ea typeface="方正粗黑宋简体" panose="02000000000000000000" pitchFamily="2" charset="-122"/>
              </a:rPr>
              <a:t>Part1.</a:t>
            </a:r>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功能</a:t>
            </a:r>
            <a:r>
              <a:rPr lang="en-US" altLang="zh-CN" sz="2800" dirty="0">
                <a:solidFill>
                  <a:schemeClr val="accent5">
                    <a:lumMod val="50000"/>
                  </a:schemeClr>
                </a:solidFill>
                <a:latin typeface="方正粗黑宋简体" panose="02000000000000000000" pitchFamily="2" charset="-122"/>
                <a:ea typeface="方正粗黑宋简体" panose="02000000000000000000" pitchFamily="2" charset="-122"/>
              </a:rPr>
              <a:t>-</a:t>
            </a:r>
            <a:r>
              <a:rPr lang="zh-CN" altLang="en-US" sz="2800" dirty="0">
                <a:solidFill>
                  <a:schemeClr val="accent5">
                    <a:lumMod val="50000"/>
                  </a:schemeClr>
                </a:solidFill>
                <a:latin typeface="方正粗黑宋简体" panose="02000000000000000000" pitchFamily="2" charset="-122"/>
                <a:ea typeface="方正粗黑宋简体" panose="02000000000000000000" pitchFamily="2" charset="-122"/>
              </a:rPr>
              <a:t>远程办理入住</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pic>
        <p:nvPicPr>
          <p:cNvPr id="2" name="图片 1">
            <a:extLst>
              <a:ext uri="{FF2B5EF4-FFF2-40B4-BE49-F238E27FC236}">
                <a16:creationId xmlns:a16="http://schemas.microsoft.com/office/drawing/2014/main" id="{51B58642-89AF-4F25-A8CE-0B5229808C18}"/>
              </a:ext>
            </a:extLst>
          </p:cNvPr>
          <p:cNvPicPr>
            <a:picLocks noChangeAspect="1"/>
          </p:cNvPicPr>
          <p:nvPr/>
        </p:nvPicPr>
        <p:blipFill>
          <a:blip r:embed="rId2"/>
          <a:stretch>
            <a:fillRect/>
          </a:stretch>
        </p:blipFill>
        <p:spPr>
          <a:xfrm>
            <a:off x="184673" y="2522223"/>
            <a:ext cx="3655807" cy="4267196"/>
          </a:xfrm>
          <a:prstGeom prst="rect">
            <a:avLst/>
          </a:prstGeom>
        </p:spPr>
      </p:pic>
      <p:pic>
        <p:nvPicPr>
          <p:cNvPr id="3" name="图片 2">
            <a:extLst>
              <a:ext uri="{FF2B5EF4-FFF2-40B4-BE49-F238E27FC236}">
                <a16:creationId xmlns:a16="http://schemas.microsoft.com/office/drawing/2014/main" id="{60AD7DE8-5389-42A1-B1E0-1673528629CA}"/>
              </a:ext>
            </a:extLst>
          </p:cNvPr>
          <p:cNvPicPr>
            <a:picLocks noChangeAspect="1"/>
          </p:cNvPicPr>
          <p:nvPr/>
        </p:nvPicPr>
        <p:blipFill>
          <a:blip r:embed="rId3"/>
          <a:stretch>
            <a:fillRect/>
          </a:stretch>
        </p:blipFill>
        <p:spPr>
          <a:xfrm>
            <a:off x="4149391" y="1371600"/>
            <a:ext cx="4034489" cy="5417812"/>
          </a:xfrm>
          <a:prstGeom prst="rect">
            <a:avLst/>
          </a:prstGeom>
        </p:spPr>
      </p:pic>
      <p:pic>
        <p:nvPicPr>
          <p:cNvPr id="4" name="图片 3">
            <a:extLst>
              <a:ext uri="{FF2B5EF4-FFF2-40B4-BE49-F238E27FC236}">
                <a16:creationId xmlns:a16="http://schemas.microsoft.com/office/drawing/2014/main" id="{57E14D4C-8E59-4E04-8084-EC7A8617FB68}"/>
              </a:ext>
            </a:extLst>
          </p:cNvPr>
          <p:cNvPicPr>
            <a:picLocks noChangeAspect="1"/>
          </p:cNvPicPr>
          <p:nvPr/>
        </p:nvPicPr>
        <p:blipFill>
          <a:blip r:embed="rId4"/>
          <a:stretch>
            <a:fillRect/>
          </a:stretch>
        </p:blipFill>
        <p:spPr>
          <a:xfrm>
            <a:off x="8492791" y="1371600"/>
            <a:ext cx="3615389" cy="5417807"/>
          </a:xfrm>
          <a:prstGeom prst="rect">
            <a:avLst/>
          </a:prstGeom>
        </p:spPr>
      </p:pic>
      <p:pic>
        <p:nvPicPr>
          <p:cNvPr id="8" name="图片 7">
            <a:extLst>
              <a:ext uri="{FF2B5EF4-FFF2-40B4-BE49-F238E27FC236}">
                <a16:creationId xmlns:a16="http://schemas.microsoft.com/office/drawing/2014/main" id="{7B95D569-7F76-4499-ACD8-7A0C2521F152}"/>
              </a:ext>
            </a:extLst>
          </p:cNvPr>
          <p:cNvPicPr>
            <a:picLocks noChangeAspect="1"/>
          </p:cNvPicPr>
          <p:nvPr/>
        </p:nvPicPr>
        <p:blipFill>
          <a:blip r:embed="rId5"/>
          <a:stretch>
            <a:fillRect/>
          </a:stretch>
        </p:blipFill>
        <p:spPr>
          <a:xfrm>
            <a:off x="184672" y="1372518"/>
            <a:ext cx="3655807" cy="1036317"/>
          </a:xfrm>
          <a:prstGeom prst="rect">
            <a:avLst/>
          </a:prstGeom>
        </p:spPr>
      </p:pic>
      <p:pic>
        <p:nvPicPr>
          <p:cNvPr id="9" name="图片 8">
            <a:extLst>
              <a:ext uri="{FF2B5EF4-FFF2-40B4-BE49-F238E27FC236}">
                <a16:creationId xmlns:a16="http://schemas.microsoft.com/office/drawing/2014/main" id="{340CC917-080D-4C26-8101-B7006DEC02BC}"/>
              </a:ext>
            </a:extLst>
          </p:cNvPr>
          <p:cNvPicPr>
            <a:picLocks noChangeAspect="1"/>
          </p:cNvPicPr>
          <p:nvPr/>
        </p:nvPicPr>
        <p:blipFill rotWithShape="1">
          <a:blip r:embed="rId6"/>
          <a:srcRect r="2183"/>
          <a:stretch/>
        </p:blipFill>
        <p:spPr>
          <a:xfrm>
            <a:off x="184673" y="2156173"/>
            <a:ext cx="3655806" cy="411767"/>
          </a:xfrm>
          <a:prstGeom prst="rect">
            <a:avLst/>
          </a:prstGeom>
        </p:spPr>
      </p:pic>
    </p:spTree>
    <p:extLst>
      <p:ext uri="{BB962C8B-B14F-4D97-AF65-F5344CB8AC3E}">
        <p14:creationId xmlns:p14="http://schemas.microsoft.com/office/powerpoint/2010/main" val="17620545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77569247-4C00-4836-93E4-BEB372FB82AB}"/>
              </a:ext>
            </a:extLst>
          </p:cNvPr>
          <p:cNvPicPr>
            <a:picLocks noChangeAspect="1"/>
          </p:cNvPicPr>
          <p:nvPr/>
        </p:nvPicPr>
        <p:blipFill rotWithShape="1">
          <a:blip r:embed="rId3">
            <a:extLst>
              <a:ext uri="{28A0092B-C50C-407E-A947-70E740481C1C}">
                <a14:useLocalDpi xmlns:a14="http://schemas.microsoft.com/office/drawing/2010/main" val="0"/>
              </a:ext>
            </a:extLst>
          </a:blip>
          <a:srcRect t="39959" b="24334"/>
          <a:stretch/>
        </p:blipFill>
        <p:spPr>
          <a:xfrm>
            <a:off x="0" y="1977824"/>
            <a:ext cx="12192000" cy="2902349"/>
          </a:xfrm>
          <a:prstGeom prst="rect">
            <a:avLst/>
          </a:prstGeom>
        </p:spPr>
      </p:pic>
      <p:grpSp>
        <p:nvGrpSpPr>
          <p:cNvPr id="11" name="组合 10">
            <a:extLst>
              <a:ext uri="{FF2B5EF4-FFF2-40B4-BE49-F238E27FC236}">
                <a16:creationId xmlns:a16="http://schemas.microsoft.com/office/drawing/2014/main" id="{3EEBA902-CAF6-4419-8427-BF2CD5E049C3}"/>
              </a:ext>
            </a:extLst>
          </p:cNvPr>
          <p:cNvGrpSpPr/>
          <p:nvPr/>
        </p:nvGrpSpPr>
        <p:grpSpPr>
          <a:xfrm>
            <a:off x="0" y="1977824"/>
            <a:ext cx="3655284" cy="2902351"/>
            <a:chOff x="0" y="2314937"/>
            <a:chExt cx="4179809" cy="1863525"/>
          </a:xfrm>
          <a:solidFill>
            <a:schemeClr val="accent1">
              <a:alpha val="88000"/>
            </a:schemeClr>
          </a:solidFill>
        </p:grpSpPr>
        <p:sp>
          <p:nvSpPr>
            <p:cNvPr id="9" name="流程图: 过程 8">
              <a:extLst>
                <a:ext uri="{FF2B5EF4-FFF2-40B4-BE49-F238E27FC236}">
                  <a16:creationId xmlns:a16="http://schemas.microsoft.com/office/drawing/2014/main" id="{64F87F4E-A637-4FFA-9C3E-085A909608BE}"/>
                </a:ext>
              </a:extLst>
            </p:cNvPr>
            <p:cNvSpPr/>
            <p:nvPr/>
          </p:nvSpPr>
          <p:spPr>
            <a:xfrm>
              <a:off x="0" y="2314937"/>
              <a:ext cx="2408883" cy="186352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流程图: 摘录 9">
              <a:extLst>
                <a:ext uri="{FF2B5EF4-FFF2-40B4-BE49-F238E27FC236}">
                  <a16:creationId xmlns:a16="http://schemas.microsoft.com/office/drawing/2014/main" id="{73720A85-6FD3-4CBF-B733-EE4B95143E19}"/>
                </a:ext>
              </a:extLst>
            </p:cNvPr>
            <p:cNvSpPr/>
            <p:nvPr/>
          </p:nvSpPr>
          <p:spPr>
            <a:xfrm rot="5400000">
              <a:off x="2362584" y="2361236"/>
              <a:ext cx="1863524" cy="1770927"/>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组合 22">
            <a:extLst>
              <a:ext uri="{FF2B5EF4-FFF2-40B4-BE49-F238E27FC236}">
                <a16:creationId xmlns:a16="http://schemas.microsoft.com/office/drawing/2014/main" id="{E62DF6D0-73F5-4DBF-B79A-59C45688B8B1}"/>
              </a:ext>
            </a:extLst>
          </p:cNvPr>
          <p:cNvGrpSpPr/>
          <p:nvPr/>
        </p:nvGrpSpPr>
        <p:grpSpPr>
          <a:xfrm>
            <a:off x="2106590" y="1977822"/>
            <a:ext cx="10085409" cy="2902352"/>
            <a:chOff x="2106590" y="1977822"/>
            <a:chExt cx="10085409" cy="2902352"/>
          </a:xfrm>
          <a:solidFill>
            <a:schemeClr val="accent1">
              <a:lumMod val="60000"/>
              <a:lumOff val="40000"/>
              <a:alpha val="88000"/>
            </a:schemeClr>
          </a:solidFill>
        </p:grpSpPr>
        <p:sp>
          <p:nvSpPr>
            <p:cNvPr id="20" name="流程图: 过程 19">
              <a:extLst>
                <a:ext uri="{FF2B5EF4-FFF2-40B4-BE49-F238E27FC236}">
                  <a16:creationId xmlns:a16="http://schemas.microsoft.com/office/drawing/2014/main" id="{055C1C83-DDF8-4AAB-9252-90E9F3AA7F63}"/>
                </a:ext>
              </a:extLst>
            </p:cNvPr>
            <p:cNvSpPr/>
            <p:nvPr/>
          </p:nvSpPr>
          <p:spPr>
            <a:xfrm>
              <a:off x="3655284" y="1977824"/>
              <a:ext cx="8536715" cy="290234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直角三角形 20">
              <a:extLst>
                <a:ext uri="{FF2B5EF4-FFF2-40B4-BE49-F238E27FC236}">
                  <a16:creationId xmlns:a16="http://schemas.microsoft.com/office/drawing/2014/main" id="{CB1B9ECF-1E78-41C3-B246-003C353CB71B}"/>
                </a:ext>
              </a:extLst>
            </p:cNvPr>
            <p:cNvSpPr/>
            <p:nvPr/>
          </p:nvSpPr>
          <p:spPr>
            <a:xfrm flipH="1" flipV="1">
              <a:off x="2106591" y="1977822"/>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直角三角形 21">
              <a:extLst>
                <a:ext uri="{FF2B5EF4-FFF2-40B4-BE49-F238E27FC236}">
                  <a16:creationId xmlns:a16="http://schemas.microsoft.com/office/drawing/2014/main" id="{F22132EA-CF4C-4620-AF66-C1C56251E956}"/>
                </a:ext>
              </a:extLst>
            </p:cNvPr>
            <p:cNvSpPr/>
            <p:nvPr/>
          </p:nvSpPr>
          <p:spPr>
            <a:xfrm flipH="1">
              <a:off x="2106590" y="3428998"/>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文本框 23">
            <a:extLst>
              <a:ext uri="{FF2B5EF4-FFF2-40B4-BE49-F238E27FC236}">
                <a16:creationId xmlns:a16="http://schemas.microsoft.com/office/drawing/2014/main" id="{9BCB0FC7-9C70-4122-B697-657C2D7E6E57}"/>
              </a:ext>
            </a:extLst>
          </p:cNvPr>
          <p:cNvSpPr txBox="1"/>
          <p:nvPr/>
        </p:nvSpPr>
        <p:spPr>
          <a:xfrm>
            <a:off x="690623" y="2703410"/>
            <a:ext cx="2303362" cy="1446550"/>
          </a:xfrm>
          <a:prstGeom prst="rect">
            <a:avLst/>
          </a:prstGeom>
          <a:noFill/>
        </p:spPr>
        <p:txBody>
          <a:bodyPr wrap="square" rtlCol="0">
            <a:spAutoFit/>
          </a:bodyPr>
          <a:lstStyle/>
          <a:p>
            <a:r>
              <a:rPr lang="fr-FR" sz="8800" dirty="0">
                <a:solidFill>
                  <a:schemeClr val="bg1"/>
                </a:solidFill>
                <a:latin typeface="Century Gothic" panose="020B0502020202020204" pitchFamily="34" charset="0"/>
              </a:rPr>
              <a:t>0</a:t>
            </a:r>
            <a:r>
              <a:rPr lang="fr-FR" altLang="zh-CN" sz="8800" dirty="0">
                <a:solidFill>
                  <a:schemeClr val="bg1"/>
                </a:solidFill>
                <a:latin typeface="Century Gothic" panose="020B0502020202020204" pitchFamily="34" charset="0"/>
              </a:rPr>
              <a:t>3</a:t>
            </a:r>
            <a:endParaRPr lang="fr-FR" sz="8800" dirty="0">
              <a:solidFill>
                <a:schemeClr val="bg1"/>
              </a:solidFill>
              <a:latin typeface="Century Gothic" panose="020B0502020202020204" pitchFamily="34" charset="0"/>
            </a:endParaRPr>
          </a:p>
        </p:txBody>
      </p:sp>
      <p:sp>
        <p:nvSpPr>
          <p:cNvPr id="25" name="文本框 24">
            <a:extLst>
              <a:ext uri="{FF2B5EF4-FFF2-40B4-BE49-F238E27FC236}">
                <a16:creationId xmlns:a16="http://schemas.microsoft.com/office/drawing/2014/main" id="{3CE550D8-D13C-448C-98D7-EE507EF25EDF}"/>
              </a:ext>
            </a:extLst>
          </p:cNvPr>
          <p:cNvSpPr txBox="1"/>
          <p:nvPr/>
        </p:nvSpPr>
        <p:spPr>
          <a:xfrm>
            <a:off x="5203975" y="2773416"/>
            <a:ext cx="7846094" cy="1107996"/>
          </a:xfrm>
          <a:prstGeom prst="rect">
            <a:avLst/>
          </a:prstGeom>
          <a:noFill/>
        </p:spPr>
        <p:txBody>
          <a:bodyPr wrap="square" rtlCol="0">
            <a:spAutoFit/>
          </a:bodyPr>
          <a:lstStyle/>
          <a:p>
            <a:r>
              <a:rPr lang="zh-CN" altLang="fr-FR" sz="6600" dirty="0">
                <a:solidFill>
                  <a:schemeClr val="bg1"/>
                </a:solidFill>
              </a:rPr>
              <a:t>技术实现</a:t>
            </a:r>
            <a:endParaRPr lang="fr-FR" sz="6600" dirty="0">
              <a:solidFill>
                <a:schemeClr val="bg1"/>
              </a:solidFill>
            </a:endParaRPr>
          </a:p>
        </p:txBody>
      </p:sp>
      <p:sp>
        <p:nvSpPr>
          <p:cNvPr id="26" name="文本框 25">
            <a:extLst>
              <a:ext uri="{FF2B5EF4-FFF2-40B4-BE49-F238E27FC236}">
                <a16:creationId xmlns:a16="http://schemas.microsoft.com/office/drawing/2014/main" id="{EC44F485-D642-4A8B-B8C7-49AB7A6AF68C}"/>
              </a:ext>
            </a:extLst>
          </p:cNvPr>
          <p:cNvSpPr txBox="1"/>
          <p:nvPr/>
        </p:nvSpPr>
        <p:spPr>
          <a:xfrm>
            <a:off x="4373302" y="4121459"/>
            <a:ext cx="8852704" cy="461665"/>
          </a:xfrm>
          <a:prstGeom prst="rect">
            <a:avLst/>
          </a:prstGeom>
          <a:noFill/>
        </p:spPr>
        <p:txBody>
          <a:bodyPr wrap="square" rtlCol="0">
            <a:spAutoFit/>
          </a:bodyPr>
          <a:lstStyle/>
          <a:p>
            <a:r>
              <a:rPr lang="zh-CN" altLang="fr-FR" sz="2400" dirty="0">
                <a:solidFill>
                  <a:schemeClr val="bg1"/>
                </a:solidFill>
                <a:latin typeface="等线" panose="02010600030101010101" pitchFamily="2" charset="-122"/>
                <a:ea typeface="等线" panose="02010600030101010101" pitchFamily="2" charset="-122"/>
              </a:rPr>
              <a:t>系统架构目标</a:t>
            </a:r>
            <a:r>
              <a:rPr lang="fr-FR" altLang="zh-CN" sz="2400" dirty="0">
                <a:solidFill>
                  <a:schemeClr val="bg1"/>
                </a:solidFill>
                <a:latin typeface="等线" panose="02010600030101010101" pitchFamily="2" charset="-122"/>
                <a:ea typeface="等线" panose="02010600030101010101" pitchFamily="2" charset="-122"/>
              </a:rPr>
              <a:t>————</a:t>
            </a:r>
            <a:r>
              <a:rPr lang="zh-CN" altLang="fr-FR" sz="2400" dirty="0">
                <a:solidFill>
                  <a:schemeClr val="bg1"/>
                </a:solidFill>
                <a:latin typeface="等线" panose="02010600030101010101" pitchFamily="2" charset="-122"/>
                <a:ea typeface="等线" panose="02010600030101010101" pitchFamily="2" charset="-122"/>
              </a:rPr>
              <a:t>系统技术架构</a:t>
            </a:r>
            <a:endParaRPr lang="fr-FR" sz="2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5184697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7650480" cy="523220"/>
          </a:xfrm>
          <a:prstGeom prst="rect">
            <a:avLst/>
          </a:prstGeom>
          <a:noFill/>
        </p:spPr>
        <p:txBody>
          <a:bodyPr wrap="square" rtlCol="0">
            <a:spAutoFit/>
          </a:bodyPr>
          <a:lstStyle/>
          <a:p>
            <a:r>
              <a:rPr lang="fr-FR" altLang="zh-CN" sz="2800" dirty="0">
                <a:solidFill>
                  <a:schemeClr val="accent5">
                    <a:lumMod val="50000"/>
                  </a:schemeClr>
                </a:solidFill>
                <a:latin typeface="方正粗黑宋简体" panose="02000000000000000000" pitchFamily="2" charset="-122"/>
                <a:ea typeface="方正粗黑宋简体" panose="02000000000000000000" pitchFamily="2" charset="-122"/>
              </a:rPr>
              <a:t>Part1.</a:t>
            </a:r>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系统架构目标</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grpSp>
        <p:nvGrpSpPr>
          <p:cNvPr id="4" name="组合 3">
            <a:extLst>
              <a:ext uri="{FF2B5EF4-FFF2-40B4-BE49-F238E27FC236}">
                <a16:creationId xmlns:a16="http://schemas.microsoft.com/office/drawing/2014/main" id="{6E52AA69-8ED6-464C-8BE9-532B29EEFBDE}"/>
              </a:ext>
            </a:extLst>
          </p:cNvPr>
          <p:cNvGrpSpPr/>
          <p:nvPr/>
        </p:nvGrpSpPr>
        <p:grpSpPr>
          <a:xfrm>
            <a:off x="5169669" y="1108930"/>
            <a:ext cx="1123045" cy="1302732"/>
            <a:chOff x="5301679" y="1577352"/>
            <a:chExt cx="1123045" cy="1302732"/>
          </a:xfrm>
        </p:grpSpPr>
        <p:sp>
          <p:nvSpPr>
            <p:cNvPr id="7" name="六边形 6">
              <a:extLst>
                <a:ext uri="{FF2B5EF4-FFF2-40B4-BE49-F238E27FC236}">
                  <a16:creationId xmlns:a16="http://schemas.microsoft.com/office/drawing/2014/main" id="{CA58ECCB-F183-4762-9648-E56C97D85E3C}"/>
                </a:ext>
              </a:extLst>
            </p:cNvPr>
            <p:cNvSpPr/>
            <p:nvPr/>
          </p:nvSpPr>
          <p:spPr>
            <a:xfrm rot="5400000">
              <a:off x="5211836" y="1667195"/>
              <a:ext cx="1302732" cy="1123045"/>
            </a:xfrm>
            <a:prstGeom prst="hexago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8" name="KSO_Shape">
              <a:extLst>
                <a:ext uri="{FF2B5EF4-FFF2-40B4-BE49-F238E27FC236}">
                  <a16:creationId xmlns:a16="http://schemas.microsoft.com/office/drawing/2014/main" id="{8E50A894-EA14-4E58-AEF3-0F44BAD6203F}"/>
                </a:ext>
              </a:extLst>
            </p:cNvPr>
            <p:cNvSpPr/>
            <p:nvPr/>
          </p:nvSpPr>
          <p:spPr bwMode="auto">
            <a:xfrm>
              <a:off x="5635344" y="2000361"/>
              <a:ext cx="455715" cy="455715"/>
            </a:xfrm>
            <a:custGeom>
              <a:avLst/>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5"/>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4ACEE47F-0EBE-40D0-8987-03722D79D2C5}"/>
              </a:ext>
            </a:extLst>
          </p:cNvPr>
          <p:cNvGrpSpPr/>
          <p:nvPr/>
        </p:nvGrpSpPr>
        <p:grpSpPr>
          <a:xfrm>
            <a:off x="5770086" y="2181763"/>
            <a:ext cx="1123045" cy="1302732"/>
            <a:chOff x="5902096" y="2650185"/>
            <a:chExt cx="1123045" cy="1302732"/>
          </a:xfrm>
        </p:grpSpPr>
        <p:sp>
          <p:nvSpPr>
            <p:cNvPr id="10" name="六边形 9">
              <a:extLst>
                <a:ext uri="{FF2B5EF4-FFF2-40B4-BE49-F238E27FC236}">
                  <a16:creationId xmlns:a16="http://schemas.microsoft.com/office/drawing/2014/main" id="{C761FD9E-1D48-4774-8C86-916776C36BDE}"/>
                </a:ext>
              </a:extLst>
            </p:cNvPr>
            <p:cNvSpPr/>
            <p:nvPr/>
          </p:nvSpPr>
          <p:spPr>
            <a:xfrm rot="5400000">
              <a:off x="5812253" y="2740028"/>
              <a:ext cx="1302732" cy="1123045"/>
            </a:xfrm>
            <a:prstGeom prst="hexago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1" name="KSO_Shape">
              <a:extLst>
                <a:ext uri="{FF2B5EF4-FFF2-40B4-BE49-F238E27FC236}">
                  <a16:creationId xmlns:a16="http://schemas.microsoft.com/office/drawing/2014/main" id="{AF9B931D-D080-4A23-866C-4F54CF052DED}"/>
                </a:ext>
              </a:extLst>
            </p:cNvPr>
            <p:cNvSpPr>
              <a:spLocks noChangeArrowheads="1"/>
            </p:cNvSpPr>
            <p:nvPr/>
          </p:nvSpPr>
          <p:spPr bwMode="auto">
            <a:xfrm>
              <a:off x="6218596" y="3069394"/>
              <a:ext cx="490046" cy="460643"/>
            </a:xfrm>
            <a:custGeom>
              <a:avLst/>
              <a:gdLst>
                <a:gd name="T0" fmla="*/ 186557 w 1993900"/>
                <a:gd name="T1" fmla="*/ 1472016 h 1873250"/>
                <a:gd name="T2" fmla="*/ 1296550 w 1993900"/>
                <a:gd name="T3" fmla="*/ 576666 h 1873250"/>
                <a:gd name="T4" fmla="*/ 1153710 w 1993900"/>
                <a:gd name="T5" fmla="*/ 1135821 h 1873250"/>
                <a:gd name="T6" fmla="*/ 1097106 w 1993900"/>
                <a:gd name="T7" fmla="*/ 797974 h 1873250"/>
                <a:gd name="T8" fmla="*/ 1032144 w 1993900"/>
                <a:gd name="T9" fmla="*/ 704592 h 1873250"/>
                <a:gd name="T10" fmla="*/ 1078871 w 1993900"/>
                <a:gd name="T11" fmla="*/ 694343 h 1873250"/>
                <a:gd name="T12" fmla="*/ 1116861 w 1993900"/>
                <a:gd name="T13" fmla="*/ 676502 h 1873250"/>
                <a:gd name="T14" fmla="*/ 1146872 w 1993900"/>
                <a:gd name="T15" fmla="*/ 652207 h 1873250"/>
                <a:gd name="T16" fmla="*/ 1168526 w 1993900"/>
                <a:gd name="T17" fmla="*/ 620700 h 1873250"/>
                <a:gd name="T18" fmla="*/ 1184861 w 1993900"/>
                <a:gd name="T19" fmla="*/ 576666 h 1873250"/>
                <a:gd name="T20" fmla="*/ 568770 w 1993900"/>
                <a:gd name="T21" fmla="*/ 1239833 h 1873250"/>
                <a:gd name="T22" fmla="*/ 673241 w 1993900"/>
                <a:gd name="T23" fmla="*/ 791901 h 1873250"/>
                <a:gd name="T24" fmla="*/ 568770 w 1993900"/>
                <a:gd name="T25" fmla="*/ 802909 h 1873250"/>
                <a:gd name="T26" fmla="*/ 609419 w 1993900"/>
                <a:gd name="T27" fmla="*/ 698519 h 1873250"/>
                <a:gd name="T28" fmla="*/ 650068 w 1993900"/>
                <a:gd name="T29" fmla="*/ 682954 h 1873250"/>
                <a:gd name="T30" fmla="*/ 682739 w 1993900"/>
                <a:gd name="T31" fmla="*/ 660938 h 1873250"/>
                <a:gd name="T32" fmla="*/ 707052 w 1993900"/>
                <a:gd name="T33" fmla="*/ 632088 h 1873250"/>
                <a:gd name="T34" fmla="*/ 724147 w 1993900"/>
                <a:gd name="T35" fmla="*/ 596405 h 1873250"/>
                <a:gd name="T36" fmla="*/ 214659 w 1993900"/>
                <a:gd name="T37" fmla="*/ 266708 h 1873250"/>
                <a:gd name="T38" fmla="*/ 171803 w 1993900"/>
                <a:gd name="T39" fmla="*/ 295920 h 1873250"/>
                <a:gd name="T40" fmla="*/ 151323 w 1993900"/>
                <a:gd name="T41" fmla="*/ 344102 h 1873250"/>
                <a:gd name="T42" fmla="*/ 158150 w 1993900"/>
                <a:gd name="T43" fmla="*/ 1583935 h 1873250"/>
                <a:gd name="T44" fmla="*/ 190766 w 1993900"/>
                <a:gd name="T45" fmla="*/ 1623770 h 1873250"/>
                <a:gd name="T46" fmla="*/ 241586 w 1993900"/>
                <a:gd name="T47" fmla="*/ 1639325 h 1873250"/>
                <a:gd name="T48" fmla="*/ 1706270 w 1993900"/>
                <a:gd name="T49" fmla="*/ 1627944 h 1873250"/>
                <a:gd name="T50" fmla="*/ 1743058 w 1993900"/>
                <a:gd name="T51" fmla="*/ 1591902 h 1873250"/>
                <a:gd name="T52" fmla="*/ 1754056 w 1993900"/>
                <a:gd name="T53" fmla="*/ 353207 h 1873250"/>
                <a:gd name="T54" fmla="*/ 1738127 w 1993900"/>
                <a:gd name="T55" fmla="*/ 302749 h 1873250"/>
                <a:gd name="T56" fmla="*/ 1698306 w 1993900"/>
                <a:gd name="T57" fmla="*/ 269743 h 1873250"/>
                <a:gd name="T58" fmla="*/ 1541294 w 1993900"/>
                <a:gd name="T59" fmla="*/ 323995 h 1873250"/>
                <a:gd name="T60" fmla="*/ 334125 w 1993900"/>
                <a:gd name="T61" fmla="*/ 262534 h 1873250"/>
                <a:gd name="T62" fmla="*/ 1334979 w 1993900"/>
                <a:gd name="T63" fmla="*/ 206006 h 1873250"/>
                <a:gd name="T64" fmla="*/ 1663414 w 1993900"/>
                <a:gd name="T65" fmla="*/ 111160 h 1873250"/>
                <a:gd name="T66" fmla="*/ 1735094 w 1993900"/>
                <a:gd name="T67" fmla="*/ 122162 h 1873250"/>
                <a:gd name="T68" fmla="*/ 1798429 w 1993900"/>
                <a:gd name="T69" fmla="*/ 152513 h 1873250"/>
                <a:gd name="T70" fmla="*/ 1849629 w 1993900"/>
                <a:gd name="T71" fmla="*/ 199557 h 1873250"/>
                <a:gd name="T72" fmla="*/ 1886037 w 1993900"/>
                <a:gd name="T73" fmla="*/ 259120 h 1873250"/>
                <a:gd name="T74" fmla="*/ 1903862 w 1993900"/>
                <a:gd name="T75" fmla="*/ 328927 h 1873250"/>
                <a:gd name="T76" fmla="*/ 1902346 w 1993900"/>
                <a:gd name="T77" fmla="*/ 1585453 h 1873250"/>
                <a:gd name="T78" fmla="*/ 1881107 w 1993900"/>
                <a:gd name="T79" fmla="*/ 1653362 h 1873250"/>
                <a:gd name="T80" fmla="*/ 1842044 w 1993900"/>
                <a:gd name="T81" fmla="*/ 1711029 h 1873250"/>
                <a:gd name="T82" fmla="*/ 1788568 w 1993900"/>
                <a:gd name="T83" fmla="*/ 1755417 h 1873250"/>
                <a:gd name="T84" fmla="*/ 1723716 w 1993900"/>
                <a:gd name="T85" fmla="*/ 1782733 h 1873250"/>
                <a:gd name="T86" fmla="*/ 241586 w 1993900"/>
                <a:gd name="T87" fmla="*/ 1790700 h 1873250"/>
                <a:gd name="T88" fmla="*/ 169906 w 1993900"/>
                <a:gd name="T89" fmla="*/ 1779698 h 1873250"/>
                <a:gd name="T90" fmla="*/ 106191 w 1993900"/>
                <a:gd name="T91" fmla="*/ 1748968 h 1873250"/>
                <a:gd name="T92" fmla="*/ 54992 w 1993900"/>
                <a:gd name="T93" fmla="*/ 1702303 h 1873250"/>
                <a:gd name="T94" fmla="*/ 18963 w 1993900"/>
                <a:gd name="T95" fmla="*/ 1642740 h 1873250"/>
                <a:gd name="T96" fmla="*/ 1138 w 1993900"/>
                <a:gd name="T97" fmla="*/ 1573312 h 1873250"/>
                <a:gd name="T98" fmla="*/ 2655 w 1993900"/>
                <a:gd name="T99" fmla="*/ 316408 h 1873250"/>
                <a:gd name="T100" fmla="*/ 23514 w 1993900"/>
                <a:gd name="T101" fmla="*/ 248497 h 1873250"/>
                <a:gd name="T102" fmla="*/ 62577 w 1993900"/>
                <a:gd name="T103" fmla="*/ 190451 h 1873250"/>
                <a:gd name="T104" fmla="*/ 116432 w 1993900"/>
                <a:gd name="T105" fmla="*/ 146064 h 1873250"/>
                <a:gd name="T106" fmla="*/ 181284 w 1993900"/>
                <a:gd name="T107" fmla="*/ 118748 h 1873250"/>
                <a:gd name="T108" fmla="*/ 363706 w 1993900"/>
                <a:gd name="T109" fmla="*/ 111160 h 1873250"/>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1993900" h="1873250">
                  <a:moveTo>
                    <a:pt x="195263" y="1631950"/>
                  </a:moveTo>
                  <a:lnTo>
                    <a:pt x="1766888" y="1631950"/>
                  </a:lnTo>
                  <a:lnTo>
                    <a:pt x="1766888" y="1663700"/>
                  </a:lnTo>
                  <a:lnTo>
                    <a:pt x="195263" y="1663700"/>
                  </a:lnTo>
                  <a:lnTo>
                    <a:pt x="195263" y="1631950"/>
                  </a:lnTo>
                  <a:close/>
                  <a:moveTo>
                    <a:pt x="195263" y="1539875"/>
                  </a:moveTo>
                  <a:lnTo>
                    <a:pt x="1766888" y="1539875"/>
                  </a:lnTo>
                  <a:lnTo>
                    <a:pt x="1766888" y="1570038"/>
                  </a:lnTo>
                  <a:lnTo>
                    <a:pt x="195263" y="1570038"/>
                  </a:lnTo>
                  <a:lnTo>
                    <a:pt x="195263" y="1539875"/>
                  </a:lnTo>
                  <a:close/>
                  <a:moveTo>
                    <a:pt x="1240155" y="603250"/>
                  </a:moveTo>
                  <a:lnTo>
                    <a:pt x="1357056" y="603250"/>
                  </a:lnTo>
                  <a:lnTo>
                    <a:pt x="1357056" y="1188182"/>
                  </a:lnTo>
                  <a:lnTo>
                    <a:pt x="1493838" y="1188182"/>
                  </a:lnTo>
                  <a:lnTo>
                    <a:pt x="1493838" y="1296988"/>
                  </a:lnTo>
                  <a:lnTo>
                    <a:pt x="1071563" y="1296988"/>
                  </a:lnTo>
                  <a:lnTo>
                    <a:pt x="1071563" y="1188182"/>
                  </a:lnTo>
                  <a:lnTo>
                    <a:pt x="1207550" y="1188182"/>
                  </a:lnTo>
                  <a:lnTo>
                    <a:pt x="1207550" y="820068"/>
                  </a:lnTo>
                  <a:lnTo>
                    <a:pt x="1201586" y="822053"/>
                  </a:lnTo>
                  <a:lnTo>
                    <a:pt x="1194826" y="824833"/>
                  </a:lnTo>
                  <a:lnTo>
                    <a:pt x="1180909" y="828407"/>
                  </a:lnTo>
                  <a:lnTo>
                    <a:pt x="1165402" y="831981"/>
                  </a:lnTo>
                  <a:lnTo>
                    <a:pt x="1148304" y="834760"/>
                  </a:lnTo>
                  <a:lnTo>
                    <a:pt x="1130809" y="837143"/>
                  </a:lnTo>
                  <a:lnTo>
                    <a:pt x="1111723" y="838732"/>
                  </a:lnTo>
                  <a:lnTo>
                    <a:pt x="1091842" y="839526"/>
                  </a:lnTo>
                  <a:lnTo>
                    <a:pt x="1071563" y="839923"/>
                  </a:lnTo>
                  <a:lnTo>
                    <a:pt x="1071563" y="738265"/>
                  </a:lnTo>
                  <a:lnTo>
                    <a:pt x="1080311" y="737073"/>
                  </a:lnTo>
                  <a:lnTo>
                    <a:pt x="1089456" y="735882"/>
                  </a:lnTo>
                  <a:lnTo>
                    <a:pt x="1097806" y="734294"/>
                  </a:lnTo>
                  <a:lnTo>
                    <a:pt x="1106156" y="732705"/>
                  </a:lnTo>
                  <a:lnTo>
                    <a:pt x="1114109" y="730720"/>
                  </a:lnTo>
                  <a:lnTo>
                    <a:pt x="1121664" y="728734"/>
                  </a:lnTo>
                  <a:lnTo>
                    <a:pt x="1129218" y="726352"/>
                  </a:lnTo>
                  <a:lnTo>
                    <a:pt x="1136376" y="723969"/>
                  </a:lnTo>
                  <a:lnTo>
                    <a:pt x="1143931" y="720792"/>
                  </a:lnTo>
                  <a:lnTo>
                    <a:pt x="1150690" y="718012"/>
                  </a:lnTo>
                  <a:lnTo>
                    <a:pt x="1156654" y="714438"/>
                  </a:lnTo>
                  <a:lnTo>
                    <a:pt x="1163016" y="711262"/>
                  </a:lnTo>
                  <a:lnTo>
                    <a:pt x="1168981" y="707688"/>
                  </a:lnTo>
                  <a:lnTo>
                    <a:pt x="1174945" y="704114"/>
                  </a:lnTo>
                  <a:lnTo>
                    <a:pt x="1180512" y="699746"/>
                  </a:lnTo>
                  <a:lnTo>
                    <a:pt x="1186079" y="695775"/>
                  </a:lnTo>
                  <a:lnTo>
                    <a:pt x="1191248" y="691407"/>
                  </a:lnTo>
                  <a:lnTo>
                    <a:pt x="1195621" y="686641"/>
                  </a:lnTo>
                  <a:lnTo>
                    <a:pt x="1200393" y="682273"/>
                  </a:lnTo>
                  <a:lnTo>
                    <a:pt x="1204767" y="677111"/>
                  </a:lnTo>
                  <a:lnTo>
                    <a:pt x="1208743" y="671551"/>
                  </a:lnTo>
                  <a:lnTo>
                    <a:pt x="1213117" y="666389"/>
                  </a:lnTo>
                  <a:lnTo>
                    <a:pt x="1216298" y="661227"/>
                  </a:lnTo>
                  <a:lnTo>
                    <a:pt x="1220274" y="655270"/>
                  </a:lnTo>
                  <a:lnTo>
                    <a:pt x="1223057" y="649314"/>
                  </a:lnTo>
                  <a:lnTo>
                    <a:pt x="1226636" y="643357"/>
                  </a:lnTo>
                  <a:lnTo>
                    <a:pt x="1229022" y="637003"/>
                  </a:lnTo>
                  <a:lnTo>
                    <a:pt x="1231407" y="630650"/>
                  </a:lnTo>
                  <a:lnTo>
                    <a:pt x="1234191" y="623899"/>
                  </a:lnTo>
                  <a:lnTo>
                    <a:pt x="1236179" y="617148"/>
                  </a:lnTo>
                  <a:lnTo>
                    <a:pt x="1240155" y="603250"/>
                  </a:lnTo>
                  <a:close/>
                  <a:moveTo>
                    <a:pt x="763507" y="603250"/>
                  </a:moveTo>
                  <a:lnTo>
                    <a:pt x="880806" y="603250"/>
                  </a:lnTo>
                  <a:lnTo>
                    <a:pt x="880806" y="1188182"/>
                  </a:lnTo>
                  <a:lnTo>
                    <a:pt x="1017588" y="1188182"/>
                  </a:lnTo>
                  <a:lnTo>
                    <a:pt x="1017588" y="1296988"/>
                  </a:lnTo>
                  <a:lnTo>
                    <a:pt x="595313" y="1296988"/>
                  </a:lnTo>
                  <a:lnTo>
                    <a:pt x="595313" y="1188182"/>
                  </a:lnTo>
                  <a:lnTo>
                    <a:pt x="731300" y="1188182"/>
                  </a:lnTo>
                  <a:lnTo>
                    <a:pt x="731300" y="820068"/>
                  </a:lnTo>
                  <a:lnTo>
                    <a:pt x="725336" y="822053"/>
                  </a:lnTo>
                  <a:lnTo>
                    <a:pt x="718576" y="824833"/>
                  </a:lnTo>
                  <a:lnTo>
                    <a:pt x="704659" y="828407"/>
                  </a:lnTo>
                  <a:lnTo>
                    <a:pt x="688754" y="831981"/>
                  </a:lnTo>
                  <a:lnTo>
                    <a:pt x="672054" y="834760"/>
                  </a:lnTo>
                  <a:lnTo>
                    <a:pt x="654161" y="837143"/>
                  </a:lnTo>
                  <a:lnTo>
                    <a:pt x="635473" y="838732"/>
                  </a:lnTo>
                  <a:lnTo>
                    <a:pt x="615592" y="839526"/>
                  </a:lnTo>
                  <a:lnTo>
                    <a:pt x="595313" y="839923"/>
                  </a:lnTo>
                  <a:lnTo>
                    <a:pt x="595313" y="738265"/>
                  </a:lnTo>
                  <a:lnTo>
                    <a:pt x="604061" y="737073"/>
                  </a:lnTo>
                  <a:lnTo>
                    <a:pt x="612809" y="735882"/>
                  </a:lnTo>
                  <a:lnTo>
                    <a:pt x="621159" y="734294"/>
                  </a:lnTo>
                  <a:lnTo>
                    <a:pt x="629906" y="732705"/>
                  </a:lnTo>
                  <a:lnTo>
                    <a:pt x="637859" y="730720"/>
                  </a:lnTo>
                  <a:lnTo>
                    <a:pt x="645414" y="728734"/>
                  </a:lnTo>
                  <a:lnTo>
                    <a:pt x="652968" y="726352"/>
                  </a:lnTo>
                  <a:lnTo>
                    <a:pt x="660126" y="723969"/>
                  </a:lnTo>
                  <a:lnTo>
                    <a:pt x="667283" y="720792"/>
                  </a:lnTo>
                  <a:lnTo>
                    <a:pt x="674042" y="718012"/>
                  </a:lnTo>
                  <a:lnTo>
                    <a:pt x="680404" y="714438"/>
                  </a:lnTo>
                  <a:lnTo>
                    <a:pt x="686766" y="711262"/>
                  </a:lnTo>
                  <a:lnTo>
                    <a:pt x="692731" y="707688"/>
                  </a:lnTo>
                  <a:lnTo>
                    <a:pt x="698695" y="704114"/>
                  </a:lnTo>
                  <a:lnTo>
                    <a:pt x="704262" y="699746"/>
                  </a:lnTo>
                  <a:lnTo>
                    <a:pt x="709431" y="695775"/>
                  </a:lnTo>
                  <a:lnTo>
                    <a:pt x="714600" y="691407"/>
                  </a:lnTo>
                  <a:lnTo>
                    <a:pt x="719371" y="686641"/>
                  </a:lnTo>
                  <a:lnTo>
                    <a:pt x="724143" y="682273"/>
                  </a:lnTo>
                  <a:lnTo>
                    <a:pt x="728119" y="677111"/>
                  </a:lnTo>
                  <a:lnTo>
                    <a:pt x="732493" y="671551"/>
                  </a:lnTo>
                  <a:lnTo>
                    <a:pt x="736469" y="666389"/>
                  </a:lnTo>
                  <a:lnTo>
                    <a:pt x="740048" y="661227"/>
                  </a:lnTo>
                  <a:lnTo>
                    <a:pt x="744024" y="655270"/>
                  </a:lnTo>
                  <a:lnTo>
                    <a:pt x="746807" y="649314"/>
                  </a:lnTo>
                  <a:lnTo>
                    <a:pt x="749988" y="643357"/>
                  </a:lnTo>
                  <a:lnTo>
                    <a:pt x="752772" y="637003"/>
                  </a:lnTo>
                  <a:lnTo>
                    <a:pt x="755157" y="630650"/>
                  </a:lnTo>
                  <a:lnTo>
                    <a:pt x="757941" y="623899"/>
                  </a:lnTo>
                  <a:lnTo>
                    <a:pt x="759929" y="617148"/>
                  </a:lnTo>
                  <a:lnTo>
                    <a:pt x="763507" y="603250"/>
                  </a:lnTo>
                  <a:close/>
                  <a:moveTo>
                    <a:pt x="252860" y="274637"/>
                  </a:moveTo>
                  <a:lnTo>
                    <a:pt x="243333" y="275431"/>
                  </a:lnTo>
                  <a:lnTo>
                    <a:pt x="233806" y="276622"/>
                  </a:lnTo>
                  <a:lnTo>
                    <a:pt x="224676" y="279003"/>
                  </a:lnTo>
                  <a:lnTo>
                    <a:pt x="216340" y="282178"/>
                  </a:lnTo>
                  <a:lnTo>
                    <a:pt x="207607" y="286147"/>
                  </a:lnTo>
                  <a:lnTo>
                    <a:pt x="199668" y="290909"/>
                  </a:lnTo>
                  <a:lnTo>
                    <a:pt x="192523" y="296465"/>
                  </a:lnTo>
                  <a:lnTo>
                    <a:pt x="185774" y="302815"/>
                  </a:lnTo>
                  <a:lnTo>
                    <a:pt x="179820" y="309562"/>
                  </a:lnTo>
                  <a:lnTo>
                    <a:pt x="174263" y="316706"/>
                  </a:lnTo>
                  <a:lnTo>
                    <a:pt x="169499" y="324644"/>
                  </a:lnTo>
                  <a:lnTo>
                    <a:pt x="165530" y="332581"/>
                  </a:lnTo>
                  <a:lnTo>
                    <a:pt x="162354" y="341312"/>
                  </a:lnTo>
                  <a:lnTo>
                    <a:pt x="159972" y="350837"/>
                  </a:lnTo>
                  <a:lnTo>
                    <a:pt x="158385" y="359965"/>
                  </a:lnTo>
                  <a:lnTo>
                    <a:pt x="157988" y="369490"/>
                  </a:lnTo>
                  <a:lnTo>
                    <a:pt x="157988" y="1619647"/>
                  </a:lnTo>
                  <a:lnTo>
                    <a:pt x="158385" y="1629569"/>
                  </a:lnTo>
                  <a:lnTo>
                    <a:pt x="159972" y="1639094"/>
                  </a:lnTo>
                  <a:lnTo>
                    <a:pt x="162354" y="1647825"/>
                  </a:lnTo>
                  <a:lnTo>
                    <a:pt x="165530" y="1656953"/>
                  </a:lnTo>
                  <a:lnTo>
                    <a:pt x="169499" y="1665288"/>
                  </a:lnTo>
                  <a:lnTo>
                    <a:pt x="174263" y="1672828"/>
                  </a:lnTo>
                  <a:lnTo>
                    <a:pt x="179820" y="1679972"/>
                  </a:lnTo>
                  <a:lnTo>
                    <a:pt x="185774" y="1686719"/>
                  </a:lnTo>
                  <a:lnTo>
                    <a:pt x="192523" y="1693069"/>
                  </a:lnTo>
                  <a:lnTo>
                    <a:pt x="199668" y="1698625"/>
                  </a:lnTo>
                  <a:lnTo>
                    <a:pt x="207607" y="1702991"/>
                  </a:lnTo>
                  <a:lnTo>
                    <a:pt x="216340" y="1707356"/>
                  </a:lnTo>
                  <a:lnTo>
                    <a:pt x="224676" y="1710531"/>
                  </a:lnTo>
                  <a:lnTo>
                    <a:pt x="233806" y="1712913"/>
                  </a:lnTo>
                  <a:lnTo>
                    <a:pt x="243333" y="1714103"/>
                  </a:lnTo>
                  <a:lnTo>
                    <a:pt x="252860" y="1714897"/>
                  </a:lnTo>
                  <a:lnTo>
                    <a:pt x="1741040" y="1714897"/>
                  </a:lnTo>
                  <a:lnTo>
                    <a:pt x="1750567" y="1714103"/>
                  </a:lnTo>
                  <a:lnTo>
                    <a:pt x="1759697" y="1712913"/>
                  </a:lnTo>
                  <a:lnTo>
                    <a:pt x="1769224" y="1710531"/>
                  </a:lnTo>
                  <a:lnTo>
                    <a:pt x="1777560" y="1707356"/>
                  </a:lnTo>
                  <a:lnTo>
                    <a:pt x="1785896" y="1702991"/>
                  </a:lnTo>
                  <a:lnTo>
                    <a:pt x="1794232" y="1698625"/>
                  </a:lnTo>
                  <a:lnTo>
                    <a:pt x="1801377" y="1693069"/>
                  </a:lnTo>
                  <a:lnTo>
                    <a:pt x="1808126" y="1686719"/>
                  </a:lnTo>
                  <a:lnTo>
                    <a:pt x="1813683" y="1679972"/>
                  </a:lnTo>
                  <a:lnTo>
                    <a:pt x="1819240" y="1672828"/>
                  </a:lnTo>
                  <a:lnTo>
                    <a:pt x="1824401" y="1665288"/>
                  </a:lnTo>
                  <a:lnTo>
                    <a:pt x="1828370" y="1656953"/>
                  </a:lnTo>
                  <a:lnTo>
                    <a:pt x="1831546" y="1647825"/>
                  </a:lnTo>
                  <a:lnTo>
                    <a:pt x="1833531" y="1639094"/>
                  </a:lnTo>
                  <a:lnTo>
                    <a:pt x="1835516" y="1629569"/>
                  </a:lnTo>
                  <a:lnTo>
                    <a:pt x="1835912" y="1619647"/>
                  </a:lnTo>
                  <a:lnTo>
                    <a:pt x="1835912" y="369490"/>
                  </a:lnTo>
                  <a:lnTo>
                    <a:pt x="1835516" y="359965"/>
                  </a:lnTo>
                  <a:lnTo>
                    <a:pt x="1833531" y="350837"/>
                  </a:lnTo>
                  <a:lnTo>
                    <a:pt x="1831546" y="341312"/>
                  </a:lnTo>
                  <a:lnTo>
                    <a:pt x="1828370" y="332581"/>
                  </a:lnTo>
                  <a:lnTo>
                    <a:pt x="1824401" y="324644"/>
                  </a:lnTo>
                  <a:lnTo>
                    <a:pt x="1819240" y="316706"/>
                  </a:lnTo>
                  <a:lnTo>
                    <a:pt x="1813683" y="309562"/>
                  </a:lnTo>
                  <a:lnTo>
                    <a:pt x="1808126" y="302815"/>
                  </a:lnTo>
                  <a:lnTo>
                    <a:pt x="1801377" y="296465"/>
                  </a:lnTo>
                  <a:lnTo>
                    <a:pt x="1794232" y="290909"/>
                  </a:lnTo>
                  <a:lnTo>
                    <a:pt x="1785896" y="286147"/>
                  </a:lnTo>
                  <a:lnTo>
                    <a:pt x="1777560" y="282178"/>
                  </a:lnTo>
                  <a:lnTo>
                    <a:pt x="1769224" y="279003"/>
                  </a:lnTo>
                  <a:lnTo>
                    <a:pt x="1759697" y="276622"/>
                  </a:lnTo>
                  <a:lnTo>
                    <a:pt x="1750567" y="275431"/>
                  </a:lnTo>
                  <a:lnTo>
                    <a:pt x="1741040" y="274637"/>
                  </a:lnTo>
                  <a:lnTo>
                    <a:pt x="1613221" y="274637"/>
                  </a:lnTo>
                  <a:lnTo>
                    <a:pt x="1613221" y="338931"/>
                  </a:lnTo>
                  <a:lnTo>
                    <a:pt x="1366316" y="338931"/>
                  </a:lnTo>
                  <a:lnTo>
                    <a:pt x="1366316" y="274637"/>
                  </a:lnTo>
                  <a:lnTo>
                    <a:pt x="596622" y="274637"/>
                  </a:lnTo>
                  <a:lnTo>
                    <a:pt x="596622" y="338931"/>
                  </a:lnTo>
                  <a:lnTo>
                    <a:pt x="349717" y="338931"/>
                  </a:lnTo>
                  <a:lnTo>
                    <a:pt x="349717" y="274637"/>
                  </a:lnTo>
                  <a:lnTo>
                    <a:pt x="252860" y="274637"/>
                  </a:lnTo>
                  <a:close/>
                  <a:moveTo>
                    <a:pt x="442207" y="0"/>
                  </a:moveTo>
                  <a:lnTo>
                    <a:pt x="565660" y="0"/>
                  </a:lnTo>
                  <a:lnTo>
                    <a:pt x="565660" y="116284"/>
                  </a:lnTo>
                  <a:lnTo>
                    <a:pt x="1397278" y="116284"/>
                  </a:lnTo>
                  <a:lnTo>
                    <a:pt x="1397278" y="215503"/>
                  </a:lnTo>
                  <a:lnTo>
                    <a:pt x="1397278" y="307975"/>
                  </a:lnTo>
                  <a:lnTo>
                    <a:pt x="1461188" y="307975"/>
                  </a:lnTo>
                  <a:lnTo>
                    <a:pt x="1461188" y="0"/>
                  </a:lnTo>
                  <a:lnTo>
                    <a:pt x="1551296" y="0"/>
                  </a:lnTo>
                  <a:lnTo>
                    <a:pt x="1551296" y="116284"/>
                  </a:lnTo>
                  <a:lnTo>
                    <a:pt x="1741040" y="116284"/>
                  </a:lnTo>
                  <a:lnTo>
                    <a:pt x="1754140" y="116681"/>
                  </a:lnTo>
                  <a:lnTo>
                    <a:pt x="1766446" y="117475"/>
                  </a:lnTo>
                  <a:lnTo>
                    <a:pt x="1779148" y="119062"/>
                  </a:lnTo>
                  <a:lnTo>
                    <a:pt x="1791851" y="121840"/>
                  </a:lnTo>
                  <a:lnTo>
                    <a:pt x="1804156" y="124222"/>
                  </a:lnTo>
                  <a:lnTo>
                    <a:pt x="1816065" y="127794"/>
                  </a:lnTo>
                  <a:lnTo>
                    <a:pt x="1827973" y="131762"/>
                  </a:lnTo>
                  <a:lnTo>
                    <a:pt x="1839088" y="136525"/>
                  </a:lnTo>
                  <a:lnTo>
                    <a:pt x="1850600" y="141684"/>
                  </a:lnTo>
                  <a:lnTo>
                    <a:pt x="1861318" y="147240"/>
                  </a:lnTo>
                  <a:lnTo>
                    <a:pt x="1872035" y="152797"/>
                  </a:lnTo>
                  <a:lnTo>
                    <a:pt x="1882356" y="159544"/>
                  </a:lnTo>
                  <a:lnTo>
                    <a:pt x="1892280" y="167084"/>
                  </a:lnTo>
                  <a:lnTo>
                    <a:pt x="1901807" y="174228"/>
                  </a:lnTo>
                  <a:lnTo>
                    <a:pt x="1911334" y="182165"/>
                  </a:lnTo>
                  <a:lnTo>
                    <a:pt x="1919670" y="190500"/>
                  </a:lnTo>
                  <a:lnTo>
                    <a:pt x="1928006" y="199231"/>
                  </a:lnTo>
                  <a:lnTo>
                    <a:pt x="1935945" y="208756"/>
                  </a:lnTo>
                  <a:lnTo>
                    <a:pt x="1943884" y="218281"/>
                  </a:lnTo>
                  <a:lnTo>
                    <a:pt x="1951029" y="228203"/>
                  </a:lnTo>
                  <a:lnTo>
                    <a:pt x="1957380" y="238125"/>
                  </a:lnTo>
                  <a:lnTo>
                    <a:pt x="1963732" y="249237"/>
                  </a:lnTo>
                  <a:lnTo>
                    <a:pt x="1968892" y="259953"/>
                  </a:lnTo>
                  <a:lnTo>
                    <a:pt x="1974052" y="271065"/>
                  </a:lnTo>
                  <a:lnTo>
                    <a:pt x="1978816" y="282575"/>
                  </a:lnTo>
                  <a:lnTo>
                    <a:pt x="1982389" y="294084"/>
                  </a:lnTo>
                  <a:lnTo>
                    <a:pt x="1985961" y="306387"/>
                  </a:lnTo>
                  <a:lnTo>
                    <a:pt x="1988740" y="318690"/>
                  </a:lnTo>
                  <a:lnTo>
                    <a:pt x="1991122" y="330994"/>
                  </a:lnTo>
                  <a:lnTo>
                    <a:pt x="1992709" y="344090"/>
                  </a:lnTo>
                  <a:lnTo>
                    <a:pt x="1993503" y="356790"/>
                  </a:lnTo>
                  <a:lnTo>
                    <a:pt x="1993900" y="369490"/>
                  </a:lnTo>
                  <a:lnTo>
                    <a:pt x="1993900" y="1619647"/>
                  </a:lnTo>
                  <a:lnTo>
                    <a:pt x="1993503" y="1632744"/>
                  </a:lnTo>
                  <a:lnTo>
                    <a:pt x="1992709" y="1645841"/>
                  </a:lnTo>
                  <a:lnTo>
                    <a:pt x="1991122" y="1658541"/>
                  </a:lnTo>
                  <a:lnTo>
                    <a:pt x="1988740" y="1670844"/>
                  </a:lnTo>
                  <a:lnTo>
                    <a:pt x="1985961" y="1682750"/>
                  </a:lnTo>
                  <a:lnTo>
                    <a:pt x="1982389" y="1695053"/>
                  </a:lnTo>
                  <a:lnTo>
                    <a:pt x="1978816" y="1706960"/>
                  </a:lnTo>
                  <a:lnTo>
                    <a:pt x="1974052" y="1718469"/>
                  </a:lnTo>
                  <a:lnTo>
                    <a:pt x="1968892" y="1729581"/>
                  </a:lnTo>
                  <a:lnTo>
                    <a:pt x="1963732" y="1740694"/>
                  </a:lnTo>
                  <a:lnTo>
                    <a:pt x="1957380" y="1751410"/>
                  </a:lnTo>
                  <a:lnTo>
                    <a:pt x="1951029" y="1761331"/>
                  </a:lnTo>
                  <a:lnTo>
                    <a:pt x="1943884" y="1771650"/>
                  </a:lnTo>
                  <a:lnTo>
                    <a:pt x="1935945" y="1780778"/>
                  </a:lnTo>
                  <a:lnTo>
                    <a:pt x="1928006" y="1789906"/>
                  </a:lnTo>
                  <a:lnTo>
                    <a:pt x="1919670" y="1799035"/>
                  </a:lnTo>
                  <a:lnTo>
                    <a:pt x="1911334" y="1807369"/>
                  </a:lnTo>
                  <a:lnTo>
                    <a:pt x="1901807" y="1815306"/>
                  </a:lnTo>
                  <a:lnTo>
                    <a:pt x="1892280" y="1822847"/>
                  </a:lnTo>
                  <a:lnTo>
                    <a:pt x="1882356" y="1829594"/>
                  </a:lnTo>
                  <a:lnTo>
                    <a:pt x="1872035" y="1836341"/>
                  </a:lnTo>
                  <a:lnTo>
                    <a:pt x="1861318" y="1842294"/>
                  </a:lnTo>
                  <a:lnTo>
                    <a:pt x="1850600" y="1848247"/>
                  </a:lnTo>
                  <a:lnTo>
                    <a:pt x="1839088" y="1853406"/>
                  </a:lnTo>
                  <a:lnTo>
                    <a:pt x="1827973" y="1857375"/>
                  </a:lnTo>
                  <a:lnTo>
                    <a:pt x="1816065" y="1861741"/>
                  </a:lnTo>
                  <a:lnTo>
                    <a:pt x="1804156" y="1864916"/>
                  </a:lnTo>
                  <a:lnTo>
                    <a:pt x="1791851" y="1868091"/>
                  </a:lnTo>
                  <a:lnTo>
                    <a:pt x="1779148" y="1870075"/>
                  </a:lnTo>
                  <a:lnTo>
                    <a:pt x="1766446" y="1871663"/>
                  </a:lnTo>
                  <a:lnTo>
                    <a:pt x="1754140" y="1872456"/>
                  </a:lnTo>
                  <a:lnTo>
                    <a:pt x="1741040" y="1873250"/>
                  </a:lnTo>
                  <a:lnTo>
                    <a:pt x="252860" y="1873250"/>
                  </a:lnTo>
                  <a:lnTo>
                    <a:pt x="239760" y="1872456"/>
                  </a:lnTo>
                  <a:lnTo>
                    <a:pt x="227058" y="1871663"/>
                  </a:lnTo>
                  <a:lnTo>
                    <a:pt x="214355" y="1870075"/>
                  </a:lnTo>
                  <a:lnTo>
                    <a:pt x="201653" y="1868091"/>
                  </a:lnTo>
                  <a:lnTo>
                    <a:pt x="189744" y="1864916"/>
                  </a:lnTo>
                  <a:lnTo>
                    <a:pt x="177835" y="1861741"/>
                  </a:lnTo>
                  <a:lnTo>
                    <a:pt x="165927" y="1857375"/>
                  </a:lnTo>
                  <a:lnTo>
                    <a:pt x="154018" y="1853406"/>
                  </a:lnTo>
                  <a:lnTo>
                    <a:pt x="143300" y="1848247"/>
                  </a:lnTo>
                  <a:lnTo>
                    <a:pt x="132186" y="1842294"/>
                  </a:lnTo>
                  <a:lnTo>
                    <a:pt x="121865" y="1836341"/>
                  </a:lnTo>
                  <a:lnTo>
                    <a:pt x="111147" y="1829594"/>
                  </a:lnTo>
                  <a:lnTo>
                    <a:pt x="101620" y="1822847"/>
                  </a:lnTo>
                  <a:lnTo>
                    <a:pt x="91696" y="1815306"/>
                  </a:lnTo>
                  <a:lnTo>
                    <a:pt x="82566" y="1807369"/>
                  </a:lnTo>
                  <a:lnTo>
                    <a:pt x="74230" y="1799035"/>
                  </a:lnTo>
                  <a:lnTo>
                    <a:pt x="65497" y="1789906"/>
                  </a:lnTo>
                  <a:lnTo>
                    <a:pt x="57558" y="1780778"/>
                  </a:lnTo>
                  <a:lnTo>
                    <a:pt x="50016" y="1771650"/>
                  </a:lnTo>
                  <a:lnTo>
                    <a:pt x="42871" y="1761331"/>
                  </a:lnTo>
                  <a:lnTo>
                    <a:pt x="36520" y="1751410"/>
                  </a:lnTo>
                  <a:lnTo>
                    <a:pt x="30168" y="1740694"/>
                  </a:lnTo>
                  <a:lnTo>
                    <a:pt x="24611" y="1729581"/>
                  </a:lnTo>
                  <a:lnTo>
                    <a:pt x="19848" y="1718469"/>
                  </a:lnTo>
                  <a:lnTo>
                    <a:pt x="15084" y="1706960"/>
                  </a:lnTo>
                  <a:lnTo>
                    <a:pt x="11115" y="1695053"/>
                  </a:lnTo>
                  <a:lnTo>
                    <a:pt x="7939" y="1682750"/>
                  </a:lnTo>
                  <a:lnTo>
                    <a:pt x="4763" y="1670844"/>
                  </a:lnTo>
                  <a:lnTo>
                    <a:pt x="2779" y="1658541"/>
                  </a:lnTo>
                  <a:lnTo>
                    <a:pt x="1191" y="1645841"/>
                  </a:lnTo>
                  <a:lnTo>
                    <a:pt x="0" y="1632744"/>
                  </a:lnTo>
                  <a:lnTo>
                    <a:pt x="0" y="1619647"/>
                  </a:lnTo>
                  <a:lnTo>
                    <a:pt x="0" y="369490"/>
                  </a:lnTo>
                  <a:lnTo>
                    <a:pt x="0" y="356790"/>
                  </a:lnTo>
                  <a:lnTo>
                    <a:pt x="1191" y="344090"/>
                  </a:lnTo>
                  <a:lnTo>
                    <a:pt x="2779" y="330994"/>
                  </a:lnTo>
                  <a:lnTo>
                    <a:pt x="4763" y="318690"/>
                  </a:lnTo>
                  <a:lnTo>
                    <a:pt x="7939" y="306387"/>
                  </a:lnTo>
                  <a:lnTo>
                    <a:pt x="11115" y="294084"/>
                  </a:lnTo>
                  <a:lnTo>
                    <a:pt x="15084" y="282575"/>
                  </a:lnTo>
                  <a:lnTo>
                    <a:pt x="19848" y="271065"/>
                  </a:lnTo>
                  <a:lnTo>
                    <a:pt x="24611" y="259953"/>
                  </a:lnTo>
                  <a:lnTo>
                    <a:pt x="30168" y="249237"/>
                  </a:lnTo>
                  <a:lnTo>
                    <a:pt x="36520" y="238125"/>
                  </a:lnTo>
                  <a:lnTo>
                    <a:pt x="42871" y="228203"/>
                  </a:lnTo>
                  <a:lnTo>
                    <a:pt x="50016" y="218281"/>
                  </a:lnTo>
                  <a:lnTo>
                    <a:pt x="57558" y="208756"/>
                  </a:lnTo>
                  <a:lnTo>
                    <a:pt x="65497" y="199231"/>
                  </a:lnTo>
                  <a:lnTo>
                    <a:pt x="74230" y="190500"/>
                  </a:lnTo>
                  <a:lnTo>
                    <a:pt x="82566" y="182165"/>
                  </a:lnTo>
                  <a:lnTo>
                    <a:pt x="91696" y="174228"/>
                  </a:lnTo>
                  <a:lnTo>
                    <a:pt x="101620" y="167084"/>
                  </a:lnTo>
                  <a:lnTo>
                    <a:pt x="111147" y="159544"/>
                  </a:lnTo>
                  <a:lnTo>
                    <a:pt x="121865" y="152797"/>
                  </a:lnTo>
                  <a:lnTo>
                    <a:pt x="132186" y="147240"/>
                  </a:lnTo>
                  <a:lnTo>
                    <a:pt x="143300" y="141684"/>
                  </a:lnTo>
                  <a:lnTo>
                    <a:pt x="154018" y="136525"/>
                  </a:lnTo>
                  <a:lnTo>
                    <a:pt x="165927" y="131762"/>
                  </a:lnTo>
                  <a:lnTo>
                    <a:pt x="177835" y="127794"/>
                  </a:lnTo>
                  <a:lnTo>
                    <a:pt x="189744" y="124222"/>
                  </a:lnTo>
                  <a:lnTo>
                    <a:pt x="201653" y="121840"/>
                  </a:lnTo>
                  <a:lnTo>
                    <a:pt x="214355" y="119062"/>
                  </a:lnTo>
                  <a:lnTo>
                    <a:pt x="227058" y="117475"/>
                  </a:lnTo>
                  <a:lnTo>
                    <a:pt x="239760" y="116681"/>
                  </a:lnTo>
                  <a:lnTo>
                    <a:pt x="252860" y="116284"/>
                  </a:lnTo>
                  <a:lnTo>
                    <a:pt x="380679" y="116284"/>
                  </a:lnTo>
                  <a:lnTo>
                    <a:pt x="380679" y="215503"/>
                  </a:lnTo>
                  <a:lnTo>
                    <a:pt x="380679" y="307975"/>
                  </a:lnTo>
                  <a:lnTo>
                    <a:pt x="442207" y="307975"/>
                  </a:lnTo>
                  <a:lnTo>
                    <a:pt x="442207"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2" name="组合 11">
            <a:extLst>
              <a:ext uri="{FF2B5EF4-FFF2-40B4-BE49-F238E27FC236}">
                <a16:creationId xmlns:a16="http://schemas.microsoft.com/office/drawing/2014/main" id="{2B56998C-4488-4F04-B17A-04F9A981D963}"/>
              </a:ext>
            </a:extLst>
          </p:cNvPr>
          <p:cNvGrpSpPr/>
          <p:nvPr/>
        </p:nvGrpSpPr>
        <p:grpSpPr>
          <a:xfrm>
            <a:off x="5169669" y="3255594"/>
            <a:ext cx="1123045" cy="1302732"/>
            <a:chOff x="5301679" y="3724016"/>
            <a:chExt cx="1123045" cy="1302732"/>
          </a:xfrm>
        </p:grpSpPr>
        <p:sp>
          <p:nvSpPr>
            <p:cNvPr id="13" name="六边形 12">
              <a:extLst>
                <a:ext uri="{FF2B5EF4-FFF2-40B4-BE49-F238E27FC236}">
                  <a16:creationId xmlns:a16="http://schemas.microsoft.com/office/drawing/2014/main" id="{758CDCD3-5D6D-4568-B8A2-F67E00A99008}"/>
                </a:ext>
              </a:extLst>
            </p:cNvPr>
            <p:cNvSpPr/>
            <p:nvPr/>
          </p:nvSpPr>
          <p:spPr>
            <a:xfrm rot="5400000">
              <a:off x="5211836" y="3813859"/>
              <a:ext cx="1302732" cy="1123045"/>
            </a:xfrm>
            <a:prstGeom prst="hexago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14" name="KSO_Shape">
              <a:extLst>
                <a:ext uri="{FF2B5EF4-FFF2-40B4-BE49-F238E27FC236}">
                  <a16:creationId xmlns:a16="http://schemas.microsoft.com/office/drawing/2014/main" id="{FD913B62-27A0-4649-A872-94877CF8139B}"/>
                </a:ext>
              </a:extLst>
            </p:cNvPr>
            <p:cNvSpPr/>
            <p:nvPr/>
          </p:nvSpPr>
          <p:spPr bwMode="auto">
            <a:xfrm>
              <a:off x="5622788" y="4143426"/>
              <a:ext cx="480825" cy="453578"/>
            </a:xfrm>
            <a:custGeom>
              <a:avLst/>
              <a:gdLst>
                <a:gd name="T0" fmla="*/ 186247 w 2959101"/>
                <a:gd name="T1" fmla="*/ 1226349 h 2789237"/>
                <a:gd name="T2" fmla="*/ 230689 w 2959101"/>
                <a:gd name="T3" fmla="*/ 1237612 h 2789237"/>
                <a:gd name="T4" fmla="*/ 288413 w 2959101"/>
                <a:gd name="T5" fmla="*/ 1242988 h 2789237"/>
                <a:gd name="T6" fmla="*/ 479719 w 2959101"/>
                <a:gd name="T7" fmla="*/ 1671247 h 2789237"/>
                <a:gd name="T8" fmla="*/ 447792 w 2959101"/>
                <a:gd name="T9" fmla="*/ 1667919 h 2789237"/>
                <a:gd name="T10" fmla="*/ 425571 w 2959101"/>
                <a:gd name="T11" fmla="*/ 1655632 h 2789237"/>
                <a:gd name="T12" fmla="*/ 406415 w 2959101"/>
                <a:gd name="T13" fmla="*/ 1632337 h 2789237"/>
                <a:gd name="T14" fmla="*/ 1684037 w 2959101"/>
                <a:gd name="T15" fmla="*/ 1235155 h 2789237"/>
                <a:gd name="T16" fmla="*/ 1739462 w 2959101"/>
                <a:gd name="T17" fmla="*/ 1231059 h 2789237"/>
                <a:gd name="T18" fmla="*/ 1778540 w 2959101"/>
                <a:gd name="T19" fmla="*/ 1219540 h 2789237"/>
                <a:gd name="T20" fmla="*/ 1816086 w 2959101"/>
                <a:gd name="T21" fmla="*/ 1198804 h 2789237"/>
                <a:gd name="T22" fmla="*/ 1573698 w 2959101"/>
                <a:gd name="T23" fmla="*/ 1645505 h 2789237"/>
                <a:gd name="T24" fmla="*/ 1560927 w 2959101"/>
                <a:gd name="T25" fmla="*/ 1659840 h 2789237"/>
                <a:gd name="T26" fmla="*/ 1547390 w 2959101"/>
                <a:gd name="T27" fmla="*/ 1666496 h 2789237"/>
                <a:gd name="T28" fmla="*/ 1509589 w 2959101"/>
                <a:gd name="T29" fmla="*/ 1671104 h 2789237"/>
                <a:gd name="T30" fmla="*/ 1044479 w 2959101"/>
                <a:gd name="T31" fmla="*/ 1465033 h 2789237"/>
                <a:gd name="T32" fmla="*/ 653055 w 2959101"/>
                <a:gd name="T33" fmla="*/ 989868 h 2789237"/>
                <a:gd name="T34" fmla="*/ 262244 w 2959101"/>
                <a:gd name="T35" fmla="*/ 1208432 h 2789237"/>
                <a:gd name="T36" fmla="*/ 203201 w 2959101"/>
                <a:gd name="T37" fmla="*/ 1197683 h 2789237"/>
                <a:gd name="T38" fmla="*/ 151059 w 2959101"/>
                <a:gd name="T39" fmla="*/ 1173369 h 2789237"/>
                <a:gd name="T40" fmla="*/ 106841 w 2959101"/>
                <a:gd name="T41" fmla="*/ 1139075 h 2789237"/>
                <a:gd name="T42" fmla="*/ 72846 w 2959101"/>
                <a:gd name="T43" fmla="*/ 1097359 h 2789237"/>
                <a:gd name="T44" fmla="*/ 49586 w 2959101"/>
                <a:gd name="T45" fmla="*/ 1051547 h 2789237"/>
                <a:gd name="T46" fmla="*/ 39874 w 2959101"/>
                <a:gd name="T47" fmla="*/ 1004712 h 2789237"/>
                <a:gd name="T48" fmla="*/ 44474 w 2959101"/>
                <a:gd name="T49" fmla="*/ 953782 h 2789237"/>
                <a:gd name="T50" fmla="*/ 156427 w 2959101"/>
                <a:gd name="T51" fmla="*/ 723445 h 2789237"/>
                <a:gd name="T52" fmla="*/ 1881769 w 2959101"/>
                <a:gd name="T53" fmla="*/ 891877 h 2789237"/>
                <a:gd name="T54" fmla="*/ 1894788 w 2959101"/>
                <a:gd name="T55" fmla="*/ 923328 h 2789237"/>
                <a:gd name="T56" fmla="*/ 1902958 w 2959101"/>
                <a:gd name="T57" fmla="*/ 957080 h 2789237"/>
                <a:gd name="T58" fmla="*/ 1904745 w 2959101"/>
                <a:gd name="T59" fmla="*/ 994156 h 2789237"/>
                <a:gd name="T60" fmla="*/ 1893767 w 2959101"/>
                <a:gd name="T61" fmla="*/ 1047342 h 2789237"/>
                <a:gd name="T62" fmla="*/ 1869771 w 2959101"/>
                <a:gd name="T63" fmla="*/ 1095413 h 2789237"/>
                <a:gd name="T64" fmla="*/ 1834797 w 2959101"/>
                <a:gd name="T65" fmla="*/ 1136069 h 2789237"/>
                <a:gd name="T66" fmla="*/ 1792164 w 2959101"/>
                <a:gd name="T67" fmla="*/ 1167520 h 2789237"/>
                <a:gd name="T68" fmla="*/ 1744425 w 2959101"/>
                <a:gd name="T69" fmla="*/ 1188999 h 2789237"/>
                <a:gd name="T70" fmla="*/ 1694645 w 2959101"/>
                <a:gd name="T71" fmla="*/ 1198460 h 2789237"/>
                <a:gd name="T72" fmla="*/ 1531517 w 2959101"/>
                <a:gd name="T73" fmla="*/ 727463 h 2789237"/>
                <a:gd name="T74" fmla="*/ 1310612 w 2959101"/>
                <a:gd name="T75" fmla="*/ 512 h 2789237"/>
                <a:gd name="T76" fmla="*/ 1333869 w 2959101"/>
                <a:gd name="T77" fmla="*/ 7934 h 2789237"/>
                <a:gd name="T78" fmla="*/ 1352526 w 2959101"/>
                <a:gd name="T79" fmla="*/ 26874 h 2789237"/>
                <a:gd name="T80" fmla="*/ 1493861 w 2959101"/>
                <a:gd name="T81" fmla="*/ 264384 h 2789237"/>
                <a:gd name="T82" fmla="*/ 892487 w 2959101"/>
                <a:gd name="T83" fmla="*/ 95976 h 2789237"/>
                <a:gd name="T84" fmla="*/ 832682 w 2959101"/>
                <a:gd name="T85" fmla="*/ 21499 h 2789237"/>
                <a:gd name="T86" fmla="*/ 658932 w 2959101"/>
                <a:gd name="T87" fmla="*/ 0 h 2789237"/>
                <a:gd name="T88" fmla="*/ 706710 w 2959101"/>
                <a:gd name="T89" fmla="*/ 3069 h 2789237"/>
                <a:gd name="T90" fmla="*/ 746568 w 2959101"/>
                <a:gd name="T91" fmla="*/ 12022 h 2789237"/>
                <a:gd name="T92" fmla="*/ 779783 w 2959101"/>
                <a:gd name="T93" fmla="*/ 26347 h 2789237"/>
                <a:gd name="T94" fmla="*/ 807888 w 2959101"/>
                <a:gd name="T95" fmla="*/ 45788 h 2789237"/>
                <a:gd name="T96" fmla="*/ 831905 w 2959101"/>
                <a:gd name="T97" fmla="*/ 69578 h 2789237"/>
                <a:gd name="T98" fmla="*/ 862565 w 2959101"/>
                <a:gd name="T99" fmla="*/ 112553 h 2789237"/>
                <a:gd name="T100" fmla="*/ 861798 w 2959101"/>
                <a:gd name="T101" fmla="*/ 328704 h 2789237"/>
                <a:gd name="T102" fmla="*/ 501800 w 2959101"/>
                <a:gd name="T103" fmla="*/ 83903 h 2789237"/>
                <a:gd name="T104" fmla="*/ 531183 w 2959101"/>
                <a:gd name="T105" fmla="*/ 43998 h 2789237"/>
                <a:gd name="T106" fmla="*/ 566697 w 2959101"/>
                <a:gd name="T107" fmla="*/ 17394 h 2789237"/>
                <a:gd name="T108" fmla="*/ 612431 w 2959101"/>
                <a:gd name="T109" fmla="*/ 3325 h 2789237"/>
                <a:gd name="T110" fmla="*/ 658932 w 2959101"/>
                <a:gd name="T111" fmla="*/ 0 h 2789237"/>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2959101" h="2789237">
                  <a:moveTo>
                    <a:pt x="230188" y="1878012"/>
                  </a:moveTo>
                  <a:lnTo>
                    <a:pt x="253199" y="1889137"/>
                  </a:lnTo>
                  <a:lnTo>
                    <a:pt x="265102" y="1894302"/>
                  </a:lnTo>
                  <a:lnTo>
                    <a:pt x="277004" y="1898673"/>
                  </a:lnTo>
                  <a:lnTo>
                    <a:pt x="289303" y="1903440"/>
                  </a:lnTo>
                  <a:lnTo>
                    <a:pt x="301999" y="1907414"/>
                  </a:lnTo>
                  <a:lnTo>
                    <a:pt x="315092" y="1911387"/>
                  </a:lnTo>
                  <a:lnTo>
                    <a:pt x="328978" y="1914963"/>
                  </a:lnTo>
                  <a:lnTo>
                    <a:pt x="343657" y="1918538"/>
                  </a:lnTo>
                  <a:lnTo>
                    <a:pt x="358337" y="1920922"/>
                  </a:lnTo>
                  <a:lnTo>
                    <a:pt x="374207" y="1923704"/>
                  </a:lnTo>
                  <a:lnTo>
                    <a:pt x="391267" y="1925690"/>
                  </a:lnTo>
                  <a:lnTo>
                    <a:pt x="408724" y="1927279"/>
                  </a:lnTo>
                  <a:lnTo>
                    <a:pt x="427767" y="1928471"/>
                  </a:lnTo>
                  <a:lnTo>
                    <a:pt x="448001" y="1929266"/>
                  </a:lnTo>
                  <a:lnTo>
                    <a:pt x="469029" y="1929266"/>
                  </a:lnTo>
                  <a:lnTo>
                    <a:pt x="1446213" y="1929266"/>
                  </a:lnTo>
                  <a:lnTo>
                    <a:pt x="1293069" y="2273739"/>
                  </a:lnTo>
                  <a:lnTo>
                    <a:pt x="1446213" y="2593975"/>
                  </a:lnTo>
                  <a:lnTo>
                    <a:pt x="745164" y="2593975"/>
                  </a:lnTo>
                  <a:lnTo>
                    <a:pt x="733261" y="2593975"/>
                  </a:lnTo>
                  <a:lnTo>
                    <a:pt x="722946" y="2593181"/>
                  </a:lnTo>
                  <a:lnTo>
                    <a:pt x="713424" y="2591989"/>
                  </a:lnTo>
                  <a:lnTo>
                    <a:pt x="703902" y="2590399"/>
                  </a:lnTo>
                  <a:lnTo>
                    <a:pt x="695571" y="2588810"/>
                  </a:lnTo>
                  <a:lnTo>
                    <a:pt x="688032" y="2586029"/>
                  </a:lnTo>
                  <a:lnTo>
                    <a:pt x="680891" y="2582850"/>
                  </a:lnTo>
                  <a:lnTo>
                    <a:pt x="673750" y="2578877"/>
                  </a:lnTo>
                  <a:lnTo>
                    <a:pt x="667402" y="2574507"/>
                  </a:lnTo>
                  <a:lnTo>
                    <a:pt x="661054" y="2569739"/>
                  </a:lnTo>
                  <a:lnTo>
                    <a:pt x="655103" y="2564177"/>
                  </a:lnTo>
                  <a:lnTo>
                    <a:pt x="649151" y="2557422"/>
                  </a:lnTo>
                  <a:lnTo>
                    <a:pt x="643200" y="2550668"/>
                  </a:lnTo>
                  <a:lnTo>
                    <a:pt x="637646" y="2542324"/>
                  </a:lnTo>
                  <a:lnTo>
                    <a:pt x="631298" y="2533583"/>
                  </a:lnTo>
                  <a:lnTo>
                    <a:pt x="625347" y="2523650"/>
                  </a:lnTo>
                  <a:lnTo>
                    <a:pt x="230188" y="1878012"/>
                  </a:lnTo>
                  <a:close/>
                  <a:moveTo>
                    <a:pt x="1932679" y="1738312"/>
                  </a:moveTo>
                  <a:lnTo>
                    <a:pt x="1932679" y="1917109"/>
                  </a:lnTo>
                  <a:lnTo>
                    <a:pt x="2615872" y="1917109"/>
                  </a:lnTo>
                  <a:lnTo>
                    <a:pt x="2636106" y="1916711"/>
                  </a:lnTo>
                  <a:lnTo>
                    <a:pt x="2654356" y="1915917"/>
                  </a:lnTo>
                  <a:lnTo>
                    <a:pt x="2671416" y="1914725"/>
                  </a:lnTo>
                  <a:lnTo>
                    <a:pt x="2687286" y="1912738"/>
                  </a:lnTo>
                  <a:lnTo>
                    <a:pt x="2701965" y="1910751"/>
                  </a:lnTo>
                  <a:lnTo>
                    <a:pt x="2715851" y="1907970"/>
                  </a:lnTo>
                  <a:lnTo>
                    <a:pt x="2728547" y="1904791"/>
                  </a:lnTo>
                  <a:lnTo>
                    <a:pt x="2740449" y="1901216"/>
                  </a:lnTo>
                  <a:lnTo>
                    <a:pt x="2751955" y="1897640"/>
                  </a:lnTo>
                  <a:lnTo>
                    <a:pt x="2762667" y="1892872"/>
                  </a:lnTo>
                  <a:lnTo>
                    <a:pt x="2772982" y="1888104"/>
                  </a:lnTo>
                  <a:lnTo>
                    <a:pt x="2782901" y="1883336"/>
                  </a:lnTo>
                  <a:lnTo>
                    <a:pt x="2792423" y="1878171"/>
                  </a:lnTo>
                  <a:lnTo>
                    <a:pt x="2802341" y="1872608"/>
                  </a:lnTo>
                  <a:lnTo>
                    <a:pt x="2820988" y="1860688"/>
                  </a:lnTo>
                  <a:lnTo>
                    <a:pt x="2473441" y="2504355"/>
                  </a:lnTo>
                  <a:lnTo>
                    <a:pt x="2465506" y="2519056"/>
                  </a:lnTo>
                  <a:lnTo>
                    <a:pt x="2458364" y="2532168"/>
                  </a:lnTo>
                  <a:lnTo>
                    <a:pt x="2451223" y="2544088"/>
                  </a:lnTo>
                  <a:lnTo>
                    <a:pt x="2444478" y="2554021"/>
                  </a:lnTo>
                  <a:lnTo>
                    <a:pt x="2438130" y="2562365"/>
                  </a:lnTo>
                  <a:lnTo>
                    <a:pt x="2434956" y="2566338"/>
                  </a:lnTo>
                  <a:lnTo>
                    <a:pt x="2431386" y="2569914"/>
                  </a:lnTo>
                  <a:lnTo>
                    <a:pt x="2428212" y="2573092"/>
                  </a:lnTo>
                  <a:lnTo>
                    <a:pt x="2424641" y="2576271"/>
                  </a:lnTo>
                  <a:lnTo>
                    <a:pt x="2420674" y="2578655"/>
                  </a:lnTo>
                  <a:lnTo>
                    <a:pt x="2416706" y="2581039"/>
                  </a:lnTo>
                  <a:lnTo>
                    <a:pt x="2412342" y="2583025"/>
                  </a:lnTo>
                  <a:lnTo>
                    <a:pt x="2407978" y="2585012"/>
                  </a:lnTo>
                  <a:lnTo>
                    <a:pt x="2403614" y="2586601"/>
                  </a:lnTo>
                  <a:lnTo>
                    <a:pt x="2398059" y="2587793"/>
                  </a:lnTo>
                  <a:lnTo>
                    <a:pt x="2387347" y="2590575"/>
                  </a:lnTo>
                  <a:lnTo>
                    <a:pt x="2375048" y="2591767"/>
                  </a:lnTo>
                  <a:lnTo>
                    <a:pt x="2361162" y="2593356"/>
                  </a:lnTo>
                  <a:lnTo>
                    <a:pt x="2344896" y="2593753"/>
                  </a:lnTo>
                  <a:lnTo>
                    <a:pt x="2326645" y="2594151"/>
                  </a:lnTo>
                  <a:lnTo>
                    <a:pt x="2306411" y="2594151"/>
                  </a:lnTo>
                  <a:lnTo>
                    <a:pt x="1958864" y="2594151"/>
                  </a:lnTo>
                  <a:lnTo>
                    <a:pt x="1958864" y="2789237"/>
                  </a:lnTo>
                  <a:lnTo>
                    <a:pt x="1622425" y="2273907"/>
                  </a:lnTo>
                  <a:lnTo>
                    <a:pt x="1932679" y="1738312"/>
                  </a:lnTo>
                  <a:close/>
                  <a:moveTo>
                    <a:pt x="0" y="995362"/>
                  </a:moveTo>
                  <a:lnTo>
                    <a:pt x="674158" y="995362"/>
                  </a:lnTo>
                  <a:lnTo>
                    <a:pt x="950888" y="1437085"/>
                  </a:lnTo>
                  <a:lnTo>
                    <a:pt x="1014413" y="1536394"/>
                  </a:lnTo>
                  <a:lnTo>
                    <a:pt x="950888" y="1504615"/>
                  </a:lnTo>
                  <a:lnTo>
                    <a:pt x="840911" y="1449797"/>
                  </a:lnTo>
                  <a:lnTo>
                    <a:pt x="608251" y="1876425"/>
                  </a:lnTo>
                  <a:lnTo>
                    <a:pt x="426411" y="1876425"/>
                  </a:lnTo>
                  <a:lnTo>
                    <a:pt x="407353" y="1875631"/>
                  </a:lnTo>
                  <a:lnTo>
                    <a:pt x="388296" y="1874439"/>
                  </a:lnTo>
                  <a:lnTo>
                    <a:pt x="369635" y="1871658"/>
                  </a:lnTo>
                  <a:lnTo>
                    <a:pt x="350975" y="1868083"/>
                  </a:lnTo>
                  <a:lnTo>
                    <a:pt x="333506" y="1864111"/>
                  </a:lnTo>
                  <a:lnTo>
                    <a:pt x="315639" y="1858947"/>
                  </a:lnTo>
                  <a:lnTo>
                    <a:pt x="298567" y="1852988"/>
                  </a:lnTo>
                  <a:lnTo>
                    <a:pt x="281892" y="1845838"/>
                  </a:lnTo>
                  <a:lnTo>
                    <a:pt x="265614" y="1838291"/>
                  </a:lnTo>
                  <a:lnTo>
                    <a:pt x="249732" y="1829949"/>
                  </a:lnTo>
                  <a:lnTo>
                    <a:pt x="234645" y="1821210"/>
                  </a:lnTo>
                  <a:lnTo>
                    <a:pt x="219955" y="1811676"/>
                  </a:lnTo>
                  <a:lnTo>
                    <a:pt x="205662" y="1801745"/>
                  </a:lnTo>
                  <a:lnTo>
                    <a:pt x="192163" y="1791020"/>
                  </a:lnTo>
                  <a:lnTo>
                    <a:pt x="179061" y="1779500"/>
                  </a:lnTo>
                  <a:lnTo>
                    <a:pt x="165959" y="1767981"/>
                  </a:lnTo>
                  <a:lnTo>
                    <a:pt x="154445" y="1755666"/>
                  </a:lnTo>
                  <a:lnTo>
                    <a:pt x="142931" y="1743352"/>
                  </a:lnTo>
                  <a:lnTo>
                    <a:pt x="132211" y="1730243"/>
                  </a:lnTo>
                  <a:lnTo>
                    <a:pt x="122285" y="1716738"/>
                  </a:lnTo>
                  <a:lnTo>
                    <a:pt x="113154" y="1703232"/>
                  </a:lnTo>
                  <a:lnTo>
                    <a:pt x="104419" y="1689328"/>
                  </a:lnTo>
                  <a:lnTo>
                    <a:pt x="96479" y="1675425"/>
                  </a:lnTo>
                  <a:lnTo>
                    <a:pt x="89332" y="1661125"/>
                  </a:lnTo>
                  <a:lnTo>
                    <a:pt x="82979" y="1646824"/>
                  </a:lnTo>
                  <a:lnTo>
                    <a:pt x="77024" y="1632127"/>
                  </a:lnTo>
                  <a:lnTo>
                    <a:pt x="72657" y="1617826"/>
                  </a:lnTo>
                  <a:lnTo>
                    <a:pt x="68289" y="1602732"/>
                  </a:lnTo>
                  <a:lnTo>
                    <a:pt x="65510" y="1588431"/>
                  </a:lnTo>
                  <a:lnTo>
                    <a:pt x="63128" y="1574131"/>
                  </a:lnTo>
                  <a:lnTo>
                    <a:pt x="61937" y="1559433"/>
                  </a:lnTo>
                  <a:lnTo>
                    <a:pt x="61540" y="1545133"/>
                  </a:lnTo>
                  <a:lnTo>
                    <a:pt x="61937" y="1528846"/>
                  </a:lnTo>
                  <a:lnTo>
                    <a:pt x="63128" y="1512560"/>
                  </a:lnTo>
                  <a:lnTo>
                    <a:pt x="65907" y="1496273"/>
                  </a:lnTo>
                  <a:lnTo>
                    <a:pt x="69083" y="1480384"/>
                  </a:lnTo>
                  <a:lnTo>
                    <a:pt x="73848" y="1465289"/>
                  </a:lnTo>
                  <a:lnTo>
                    <a:pt x="79009" y="1449400"/>
                  </a:lnTo>
                  <a:lnTo>
                    <a:pt x="85362" y="1433908"/>
                  </a:lnTo>
                  <a:lnTo>
                    <a:pt x="92508" y="1418813"/>
                  </a:lnTo>
                  <a:lnTo>
                    <a:pt x="242983" y="1122874"/>
                  </a:lnTo>
                  <a:lnTo>
                    <a:pt x="0" y="995362"/>
                  </a:lnTo>
                  <a:close/>
                  <a:moveTo>
                    <a:pt x="2574057" y="833437"/>
                  </a:moveTo>
                  <a:lnTo>
                    <a:pt x="2912705" y="1366837"/>
                  </a:lnTo>
                  <a:lnTo>
                    <a:pt x="2917861" y="1375172"/>
                  </a:lnTo>
                  <a:lnTo>
                    <a:pt x="2923016" y="1384300"/>
                  </a:lnTo>
                  <a:lnTo>
                    <a:pt x="2927378" y="1393428"/>
                  </a:lnTo>
                  <a:lnTo>
                    <a:pt x="2931740" y="1402953"/>
                  </a:lnTo>
                  <a:lnTo>
                    <a:pt x="2936102" y="1412478"/>
                  </a:lnTo>
                  <a:lnTo>
                    <a:pt x="2940067" y="1422797"/>
                  </a:lnTo>
                  <a:lnTo>
                    <a:pt x="2943239" y="1433116"/>
                  </a:lnTo>
                  <a:lnTo>
                    <a:pt x="2946808" y="1443434"/>
                  </a:lnTo>
                  <a:lnTo>
                    <a:pt x="2949188" y="1453753"/>
                  </a:lnTo>
                  <a:lnTo>
                    <a:pt x="2951963" y="1464469"/>
                  </a:lnTo>
                  <a:lnTo>
                    <a:pt x="2954343" y="1474788"/>
                  </a:lnTo>
                  <a:lnTo>
                    <a:pt x="2955929" y="1485503"/>
                  </a:lnTo>
                  <a:lnTo>
                    <a:pt x="2957118" y="1495822"/>
                  </a:lnTo>
                  <a:lnTo>
                    <a:pt x="2958308" y="1505744"/>
                  </a:lnTo>
                  <a:lnTo>
                    <a:pt x="2958705" y="1516063"/>
                  </a:lnTo>
                  <a:lnTo>
                    <a:pt x="2959101" y="1525588"/>
                  </a:lnTo>
                  <a:lnTo>
                    <a:pt x="2958705" y="1543050"/>
                  </a:lnTo>
                  <a:lnTo>
                    <a:pt x="2956722" y="1560116"/>
                  </a:lnTo>
                  <a:lnTo>
                    <a:pt x="2954739" y="1576784"/>
                  </a:lnTo>
                  <a:lnTo>
                    <a:pt x="2951170" y="1593453"/>
                  </a:lnTo>
                  <a:lnTo>
                    <a:pt x="2946808" y="1609725"/>
                  </a:lnTo>
                  <a:lnTo>
                    <a:pt x="2941653" y="1625600"/>
                  </a:lnTo>
                  <a:lnTo>
                    <a:pt x="2935705" y="1641475"/>
                  </a:lnTo>
                  <a:lnTo>
                    <a:pt x="2928964" y="1656556"/>
                  </a:lnTo>
                  <a:lnTo>
                    <a:pt x="2921429" y="1671638"/>
                  </a:lnTo>
                  <a:lnTo>
                    <a:pt x="2913102" y="1685925"/>
                  </a:lnTo>
                  <a:lnTo>
                    <a:pt x="2904378" y="1700213"/>
                  </a:lnTo>
                  <a:lnTo>
                    <a:pt x="2894464" y="1713706"/>
                  </a:lnTo>
                  <a:lnTo>
                    <a:pt x="2884154" y="1726803"/>
                  </a:lnTo>
                  <a:lnTo>
                    <a:pt x="2873448" y="1739106"/>
                  </a:lnTo>
                  <a:lnTo>
                    <a:pt x="2862344" y="1751410"/>
                  </a:lnTo>
                  <a:lnTo>
                    <a:pt x="2850052" y="1763316"/>
                  </a:lnTo>
                  <a:lnTo>
                    <a:pt x="2837759" y="1774031"/>
                  </a:lnTo>
                  <a:lnTo>
                    <a:pt x="2825069" y="1784747"/>
                  </a:lnTo>
                  <a:lnTo>
                    <a:pt x="2811983" y="1794272"/>
                  </a:lnTo>
                  <a:lnTo>
                    <a:pt x="2797708" y="1803797"/>
                  </a:lnTo>
                  <a:lnTo>
                    <a:pt x="2783829" y="1812131"/>
                  </a:lnTo>
                  <a:lnTo>
                    <a:pt x="2769950" y="1820466"/>
                  </a:lnTo>
                  <a:lnTo>
                    <a:pt x="2754881" y="1827610"/>
                  </a:lnTo>
                  <a:lnTo>
                    <a:pt x="2740209" y="1834753"/>
                  </a:lnTo>
                  <a:lnTo>
                    <a:pt x="2725140" y="1840310"/>
                  </a:lnTo>
                  <a:lnTo>
                    <a:pt x="2709675" y="1845469"/>
                  </a:lnTo>
                  <a:lnTo>
                    <a:pt x="2694606" y="1849835"/>
                  </a:lnTo>
                  <a:lnTo>
                    <a:pt x="2679141" y="1853803"/>
                  </a:lnTo>
                  <a:lnTo>
                    <a:pt x="2663279" y="1856978"/>
                  </a:lnTo>
                  <a:lnTo>
                    <a:pt x="2648211" y="1858566"/>
                  </a:lnTo>
                  <a:lnTo>
                    <a:pt x="2632349" y="1860153"/>
                  </a:lnTo>
                  <a:lnTo>
                    <a:pt x="2616487" y="1860550"/>
                  </a:lnTo>
                  <a:lnTo>
                    <a:pt x="2418215" y="1860550"/>
                  </a:lnTo>
                  <a:lnTo>
                    <a:pt x="2078376" y="1290637"/>
                  </a:lnTo>
                  <a:lnTo>
                    <a:pt x="2008188" y="1171972"/>
                  </a:lnTo>
                  <a:lnTo>
                    <a:pt x="2378957" y="1129109"/>
                  </a:lnTo>
                  <a:lnTo>
                    <a:pt x="2574057" y="833437"/>
                  </a:lnTo>
                  <a:close/>
                  <a:moveTo>
                    <a:pt x="1239838" y="0"/>
                  </a:moveTo>
                  <a:lnTo>
                    <a:pt x="2017953" y="0"/>
                  </a:lnTo>
                  <a:lnTo>
                    <a:pt x="2027084" y="397"/>
                  </a:lnTo>
                  <a:lnTo>
                    <a:pt x="2035818" y="794"/>
                  </a:lnTo>
                  <a:lnTo>
                    <a:pt x="2044155" y="1986"/>
                  </a:lnTo>
                  <a:lnTo>
                    <a:pt x="2051697" y="3178"/>
                  </a:lnTo>
                  <a:lnTo>
                    <a:pt x="2058843" y="5561"/>
                  </a:lnTo>
                  <a:lnTo>
                    <a:pt x="2065195" y="8739"/>
                  </a:lnTo>
                  <a:lnTo>
                    <a:pt x="2071944" y="12314"/>
                  </a:lnTo>
                  <a:lnTo>
                    <a:pt x="2077899" y="16684"/>
                  </a:lnTo>
                  <a:lnTo>
                    <a:pt x="2083854" y="21451"/>
                  </a:lnTo>
                  <a:lnTo>
                    <a:pt x="2089015" y="27013"/>
                  </a:lnTo>
                  <a:lnTo>
                    <a:pt x="2094970" y="34163"/>
                  </a:lnTo>
                  <a:lnTo>
                    <a:pt x="2100925" y="41711"/>
                  </a:lnTo>
                  <a:lnTo>
                    <a:pt x="2106880" y="50053"/>
                  </a:lnTo>
                  <a:lnTo>
                    <a:pt x="2112835" y="59587"/>
                  </a:lnTo>
                  <a:lnTo>
                    <a:pt x="2119584" y="69518"/>
                  </a:lnTo>
                  <a:lnTo>
                    <a:pt x="2126730" y="81435"/>
                  </a:lnTo>
                  <a:lnTo>
                    <a:pt x="2320465" y="410355"/>
                  </a:lnTo>
                  <a:lnTo>
                    <a:pt x="2530476" y="296742"/>
                  </a:lnTo>
                  <a:lnTo>
                    <a:pt x="2219230" y="850900"/>
                  </a:lnTo>
                  <a:lnTo>
                    <a:pt x="1584035" y="850900"/>
                  </a:lnTo>
                  <a:lnTo>
                    <a:pt x="1749979" y="743246"/>
                  </a:lnTo>
                  <a:lnTo>
                    <a:pt x="1386330" y="148967"/>
                  </a:lnTo>
                  <a:lnTo>
                    <a:pt x="1337499" y="76668"/>
                  </a:lnTo>
                  <a:lnTo>
                    <a:pt x="1327177" y="64354"/>
                  </a:lnTo>
                  <a:lnTo>
                    <a:pt x="1316061" y="52834"/>
                  </a:lnTo>
                  <a:lnTo>
                    <a:pt x="1304945" y="42902"/>
                  </a:lnTo>
                  <a:lnTo>
                    <a:pt x="1293433" y="33369"/>
                  </a:lnTo>
                  <a:lnTo>
                    <a:pt x="1281126" y="23835"/>
                  </a:lnTo>
                  <a:lnTo>
                    <a:pt x="1268422" y="15492"/>
                  </a:lnTo>
                  <a:lnTo>
                    <a:pt x="1254527" y="7945"/>
                  </a:lnTo>
                  <a:lnTo>
                    <a:pt x="1239838" y="0"/>
                  </a:lnTo>
                  <a:close/>
                  <a:moveTo>
                    <a:pt x="1023541" y="0"/>
                  </a:moveTo>
                  <a:lnTo>
                    <a:pt x="1039416" y="397"/>
                  </a:lnTo>
                  <a:lnTo>
                    <a:pt x="1054895" y="794"/>
                  </a:lnTo>
                  <a:lnTo>
                    <a:pt x="1069579" y="1588"/>
                  </a:lnTo>
                  <a:lnTo>
                    <a:pt x="1084263" y="2779"/>
                  </a:lnTo>
                  <a:lnTo>
                    <a:pt x="1097757" y="4764"/>
                  </a:lnTo>
                  <a:lnTo>
                    <a:pt x="1110854" y="6749"/>
                  </a:lnTo>
                  <a:lnTo>
                    <a:pt x="1123951" y="9132"/>
                  </a:lnTo>
                  <a:lnTo>
                    <a:pt x="1136254" y="12308"/>
                  </a:lnTo>
                  <a:lnTo>
                    <a:pt x="1148160" y="15087"/>
                  </a:lnTo>
                  <a:lnTo>
                    <a:pt x="1159670" y="18660"/>
                  </a:lnTo>
                  <a:lnTo>
                    <a:pt x="1170385" y="22234"/>
                  </a:lnTo>
                  <a:lnTo>
                    <a:pt x="1181498" y="26601"/>
                  </a:lnTo>
                  <a:lnTo>
                    <a:pt x="1191420" y="30968"/>
                  </a:lnTo>
                  <a:lnTo>
                    <a:pt x="1201738" y="35733"/>
                  </a:lnTo>
                  <a:lnTo>
                    <a:pt x="1211263" y="40894"/>
                  </a:lnTo>
                  <a:lnTo>
                    <a:pt x="1220391" y="46453"/>
                  </a:lnTo>
                  <a:lnTo>
                    <a:pt x="1229520" y="52011"/>
                  </a:lnTo>
                  <a:lnTo>
                    <a:pt x="1238251" y="57967"/>
                  </a:lnTo>
                  <a:lnTo>
                    <a:pt x="1246585" y="64319"/>
                  </a:lnTo>
                  <a:lnTo>
                    <a:pt x="1254920" y="71069"/>
                  </a:lnTo>
                  <a:lnTo>
                    <a:pt x="1262857" y="77818"/>
                  </a:lnTo>
                  <a:lnTo>
                    <a:pt x="1270398" y="85362"/>
                  </a:lnTo>
                  <a:lnTo>
                    <a:pt x="1277938" y="92906"/>
                  </a:lnTo>
                  <a:lnTo>
                    <a:pt x="1285082" y="100052"/>
                  </a:lnTo>
                  <a:lnTo>
                    <a:pt x="1292226" y="107993"/>
                  </a:lnTo>
                  <a:lnTo>
                    <a:pt x="1299370" y="116331"/>
                  </a:lnTo>
                  <a:lnTo>
                    <a:pt x="1312863" y="133800"/>
                  </a:lnTo>
                  <a:lnTo>
                    <a:pt x="1325960" y="152064"/>
                  </a:lnTo>
                  <a:lnTo>
                    <a:pt x="1338660" y="171121"/>
                  </a:lnTo>
                  <a:lnTo>
                    <a:pt x="1339851" y="174695"/>
                  </a:lnTo>
                  <a:lnTo>
                    <a:pt x="1341835" y="178268"/>
                  </a:lnTo>
                  <a:lnTo>
                    <a:pt x="1343423" y="181047"/>
                  </a:lnTo>
                  <a:lnTo>
                    <a:pt x="1345010" y="183826"/>
                  </a:lnTo>
                  <a:lnTo>
                    <a:pt x="1435101" y="335096"/>
                  </a:lnTo>
                  <a:lnTo>
                    <a:pt x="1338660" y="510188"/>
                  </a:lnTo>
                  <a:lnTo>
                    <a:pt x="1069579" y="995363"/>
                  </a:lnTo>
                  <a:lnTo>
                    <a:pt x="835820" y="696397"/>
                  </a:lnTo>
                  <a:lnTo>
                    <a:pt x="481013" y="681706"/>
                  </a:lnTo>
                  <a:lnTo>
                    <a:pt x="771129" y="144917"/>
                  </a:lnTo>
                  <a:lnTo>
                    <a:pt x="779463" y="130227"/>
                  </a:lnTo>
                  <a:lnTo>
                    <a:pt x="788194" y="115934"/>
                  </a:lnTo>
                  <a:lnTo>
                    <a:pt x="796926" y="102832"/>
                  </a:lnTo>
                  <a:lnTo>
                    <a:pt x="806451" y="90524"/>
                  </a:lnTo>
                  <a:lnTo>
                    <a:pt x="815579" y="78613"/>
                  </a:lnTo>
                  <a:lnTo>
                    <a:pt x="825104" y="68290"/>
                  </a:lnTo>
                  <a:lnTo>
                    <a:pt x="835026" y="57967"/>
                  </a:lnTo>
                  <a:lnTo>
                    <a:pt x="845741" y="49232"/>
                  </a:lnTo>
                  <a:lnTo>
                    <a:pt x="856854" y="40894"/>
                  </a:lnTo>
                  <a:lnTo>
                    <a:pt x="867966" y="33748"/>
                  </a:lnTo>
                  <a:lnTo>
                    <a:pt x="880269" y="26998"/>
                  </a:lnTo>
                  <a:lnTo>
                    <a:pt x="892970" y="21440"/>
                  </a:lnTo>
                  <a:lnTo>
                    <a:pt x="906066" y="15881"/>
                  </a:lnTo>
                  <a:lnTo>
                    <a:pt x="920751" y="11514"/>
                  </a:lnTo>
                  <a:lnTo>
                    <a:pt x="935435" y="8338"/>
                  </a:lnTo>
                  <a:lnTo>
                    <a:pt x="951310" y="5161"/>
                  </a:lnTo>
                  <a:lnTo>
                    <a:pt x="959248" y="3970"/>
                  </a:lnTo>
                  <a:lnTo>
                    <a:pt x="967582" y="2779"/>
                  </a:lnTo>
                  <a:lnTo>
                    <a:pt x="985441" y="1191"/>
                  </a:lnTo>
                  <a:lnTo>
                    <a:pt x="1004491" y="397"/>
                  </a:lnTo>
                  <a:lnTo>
                    <a:pt x="1023541"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grpSp>
        <p:nvGrpSpPr>
          <p:cNvPr id="15" name="组合 14">
            <a:extLst>
              <a:ext uri="{FF2B5EF4-FFF2-40B4-BE49-F238E27FC236}">
                <a16:creationId xmlns:a16="http://schemas.microsoft.com/office/drawing/2014/main" id="{61F5A991-632E-4F96-89E5-ED81524AD9FC}"/>
              </a:ext>
            </a:extLst>
          </p:cNvPr>
          <p:cNvGrpSpPr/>
          <p:nvPr/>
        </p:nvGrpSpPr>
        <p:grpSpPr>
          <a:xfrm>
            <a:off x="5754585" y="4329047"/>
            <a:ext cx="1123045" cy="1302732"/>
            <a:chOff x="5550606" y="4704901"/>
            <a:chExt cx="1123045" cy="1302732"/>
          </a:xfrm>
        </p:grpSpPr>
        <p:sp>
          <p:nvSpPr>
            <p:cNvPr id="16" name="六边形 15">
              <a:extLst>
                <a:ext uri="{FF2B5EF4-FFF2-40B4-BE49-F238E27FC236}">
                  <a16:creationId xmlns:a16="http://schemas.microsoft.com/office/drawing/2014/main" id="{B76500B1-9D2A-4890-B70B-1E02C33AAF50}"/>
                </a:ext>
              </a:extLst>
            </p:cNvPr>
            <p:cNvSpPr/>
            <p:nvPr/>
          </p:nvSpPr>
          <p:spPr>
            <a:xfrm rot="5400000">
              <a:off x="5460763" y="4794744"/>
              <a:ext cx="1302732" cy="1123045"/>
            </a:xfrm>
            <a:prstGeom prst="hexago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grpSp>
          <p:nvGrpSpPr>
            <p:cNvPr id="17" name="组合 16">
              <a:extLst>
                <a:ext uri="{FF2B5EF4-FFF2-40B4-BE49-F238E27FC236}">
                  <a16:creationId xmlns:a16="http://schemas.microsoft.com/office/drawing/2014/main" id="{93E13B9A-45ED-40DB-934E-B801C6522F67}"/>
                </a:ext>
              </a:extLst>
            </p:cNvPr>
            <p:cNvGrpSpPr/>
            <p:nvPr/>
          </p:nvGrpSpPr>
          <p:grpSpPr>
            <a:xfrm>
              <a:off x="5923329" y="5169661"/>
              <a:ext cx="348517" cy="446576"/>
              <a:chOff x="3095876" y="2479873"/>
              <a:chExt cx="366231" cy="470769"/>
            </a:xfrm>
          </p:grpSpPr>
          <p:sp>
            <p:nvSpPr>
              <p:cNvPr id="18" name="Freeform 108">
                <a:extLst>
                  <a:ext uri="{FF2B5EF4-FFF2-40B4-BE49-F238E27FC236}">
                    <a16:creationId xmlns:a16="http://schemas.microsoft.com/office/drawing/2014/main" id="{A13C85E5-9C03-4AB2-8E59-3B56F6D782D3}"/>
                  </a:ext>
                </a:extLst>
              </p:cNvPr>
              <p:cNvSpPr/>
              <p:nvPr/>
            </p:nvSpPr>
            <p:spPr bwMode="auto">
              <a:xfrm flipH="1">
                <a:off x="3095876" y="2898027"/>
                <a:ext cx="51923" cy="52615"/>
              </a:xfrm>
              <a:custGeom>
                <a:avLst/>
                <a:gdLst>
                  <a:gd name="T0" fmla="*/ 0 w 32"/>
                  <a:gd name="T1" fmla="*/ 32 h 32"/>
                  <a:gd name="T2" fmla="*/ 16 w 32"/>
                  <a:gd name="T3" fmla="*/ 32 h 32"/>
                  <a:gd name="T4" fmla="*/ 32 w 32"/>
                  <a:gd name="T5" fmla="*/ 16 h 32"/>
                  <a:gd name="T6" fmla="*/ 32 w 32"/>
                  <a:gd name="T7" fmla="*/ 0 h 32"/>
                  <a:gd name="T8" fmla="*/ 0 w 32"/>
                  <a:gd name="T9" fmla="*/ 0 h 32"/>
                  <a:gd name="T10" fmla="*/ 0 w 32"/>
                  <a:gd name="T11" fmla="*/ 32 h 32"/>
                </a:gdLst>
                <a:ahLst/>
                <a:cxnLst>
                  <a:cxn ang="0">
                    <a:pos x="T0" y="T1"/>
                  </a:cxn>
                  <a:cxn ang="0">
                    <a:pos x="T2" y="T3"/>
                  </a:cxn>
                  <a:cxn ang="0">
                    <a:pos x="T4" y="T5"/>
                  </a:cxn>
                  <a:cxn ang="0">
                    <a:pos x="T6" y="T7"/>
                  </a:cxn>
                  <a:cxn ang="0">
                    <a:pos x="T8" y="T9"/>
                  </a:cxn>
                  <a:cxn ang="0">
                    <a:pos x="T10" y="T11"/>
                  </a:cxn>
                </a:cxnLst>
                <a:rect l="0" t="0" r="r" b="b"/>
                <a:pathLst>
                  <a:path w="32" h="32">
                    <a:moveTo>
                      <a:pt x="0" y="32"/>
                    </a:moveTo>
                    <a:cubicBezTo>
                      <a:pt x="16" y="32"/>
                      <a:pt x="16" y="32"/>
                      <a:pt x="16" y="32"/>
                    </a:cubicBezTo>
                    <a:cubicBezTo>
                      <a:pt x="25" y="32"/>
                      <a:pt x="32" y="25"/>
                      <a:pt x="32" y="16"/>
                    </a:cubicBezTo>
                    <a:cubicBezTo>
                      <a:pt x="32" y="0"/>
                      <a:pt x="32" y="0"/>
                      <a:pt x="32" y="0"/>
                    </a:cubicBezTo>
                    <a:cubicBezTo>
                      <a:pt x="0" y="0"/>
                      <a:pt x="0" y="0"/>
                      <a:pt x="0" y="0"/>
                    </a:cubicBezTo>
                    <a:lnTo>
                      <a:pt x="0" y="3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chemeClr val="bg1">
                      <a:lumMod val="50000"/>
                    </a:schemeClr>
                  </a:solidFill>
                  <a:latin typeface="Calibri" panose="020F0502020204030204"/>
                  <a:ea typeface="宋体" panose="02010600030101010101" pitchFamily="2" charset="-122"/>
                </a:endParaRPr>
              </a:p>
            </p:txBody>
          </p:sp>
          <p:sp>
            <p:nvSpPr>
              <p:cNvPr id="19" name="Freeform 109">
                <a:extLst>
                  <a:ext uri="{FF2B5EF4-FFF2-40B4-BE49-F238E27FC236}">
                    <a16:creationId xmlns:a16="http://schemas.microsoft.com/office/drawing/2014/main" id="{D9BBA724-F19F-4ED5-A0E5-26E7AEC7D71D}"/>
                  </a:ext>
                </a:extLst>
              </p:cNvPr>
              <p:cNvSpPr>
                <a:spLocks noEditPoints="1"/>
              </p:cNvSpPr>
              <p:nvPr/>
            </p:nvSpPr>
            <p:spPr bwMode="auto">
              <a:xfrm flipH="1">
                <a:off x="3095876" y="2479873"/>
                <a:ext cx="366231" cy="470769"/>
              </a:xfrm>
              <a:custGeom>
                <a:avLst/>
                <a:gdLst>
                  <a:gd name="T0" fmla="*/ 208 w 224"/>
                  <a:gd name="T1" fmla="*/ 0 h 288"/>
                  <a:gd name="T2" fmla="*/ 16 w 224"/>
                  <a:gd name="T3" fmla="*/ 0 h 288"/>
                  <a:gd name="T4" fmla="*/ 0 w 224"/>
                  <a:gd name="T5" fmla="*/ 16 h 288"/>
                  <a:gd name="T6" fmla="*/ 0 w 224"/>
                  <a:gd name="T7" fmla="*/ 272 h 288"/>
                  <a:gd name="T8" fmla="*/ 16 w 224"/>
                  <a:gd name="T9" fmla="*/ 288 h 288"/>
                  <a:gd name="T10" fmla="*/ 176 w 224"/>
                  <a:gd name="T11" fmla="*/ 288 h 288"/>
                  <a:gd name="T12" fmla="*/ 176 w 224"/>
                  <a:gd name="T13" fmla="*/ 144 h 288"/>
                  <a:gd name="T14" fmla="*/ 224 w 224"/>
                  <a:gd name="T15" fmla="*/ 144 h 288"/>
                  <a:gd name="T16" fmla="*/ 224 w 224"/>
                  <a:gd name="T17" fmla="*/ 16 h 288"/>
                  <a:gd name="T18" fmla="*/ 208 w 224"/>
                  <a:gd name="T19" fmla="*/ 0 h 288"/>
                  <a:gd name="T20" fmla="*/ 168 w 224"/>
                  <a:gd name="T21" fmla="*/ 104 h 288"/>
                  <a:gd name="T22" fmla="*/ 56 w 224"/>
                  <a:gd name="T23" fmla="*/ 104 h 288"/>
                  <a:gd name="T24" fmla="*/ 56 w 224"/>
                  <a:gd name="T25" fmla="*/ 88 h 288"/>
                  <a:gd name="T26" fmla="*/ 168 w 224"/>
                  <a:gd name="T27" fmla="*/ 88 h 288"/>
                  <a:gd name="T28" fmla="*/ 168 w 224"/>
                  <a:gd name="T29" fmla="*/ 104 h 288"/>
                  <a:gd name="T30" fmla="*/ 168 w 224"/>
                  <a:gd name="T31" fmla="*/ 72 h 288"/>
                  <a:gd name="T32" fmla="*/ 56 w 224"/>
                  <a:gd name="T33" fmla="*/ 72 h 288"/>
                  <a:gd name="T34" fmla="*/ 56 w 224"/>
                  <a:gd name="T35" fmla="*/ 56 h 288"/>
                  <a:gd name="T36" fmla="*/ 168 w 224"/>
                  <a:gd name="T37" fmla="*/ 56 h 288"/>
                  <a:gd name="T38" fmla="*/ 168 w 224"/>
                  <a:gd name="T39" fmla="*/ 72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24" h="288">
                    <a:moveTo>
                      <a:pt x="208" y="0"/>
                    </a:moveTo>
                    <a:cubicBezTo>
                      <a:pt x="16" y="0"/>
                      <a:pt x="16" y="0"/>
                      <a:pt x="16" y="0"/>
                    </a:cubicBezTo>
                    <a:cubicBezTo>
                      <a:pt x="7" y="0"/>
                      <a:pt x="0" y="7"/>
                      <a:pt x="0" y="16"/>
                    </a:cubicBezTo>
                    <a:cubicBezTo>
                      <a:pt x="0" y="272"/>
                      <a:pt x="0" y="272"/>
                      <a:pt x="0" y="272"/>
                    </a:cubicBezTo>
                    <a:cubicBezTo>
                      <a:pt x="0" y="281"/>
                      <a:pt x="7" y="288"/>
                      <a:pt x="16" y="288"/>
                    </a:cubicBezTo>
                    <a:cubicBezTo>
                      <a:pt x="176" y="288"/>
                      <a:pt x="176" y="288"/>
                      <a:pt x="176" y="288"/>
                    </a:cubicBezTo>
                    <a:cubicBezTo>
                      <a:pt x="176" y="144"/>
                      <a:pt x="176" y="144"/>
                      <a:pt x="176" y="144"/>
                    </a:cubicBezTo>
                    <a:cubicBezTo>
                      <a:pt x="224" y="144"/>
                      <a:pt x="224" y="144"/>
                      <a:pt x="224" y="144"/>
                    </a:cubicBezTo>
                    <a:cubicBezTo>
                      <a:pt x="224" y="16"/>
                      <a:pt x="224" y="16"/>
                      <a:pt x="224" y="16"/>
                    </a:cubicBezTo>
                    <a:cubicBezTo>
                      <a:pt x="224" y="7"/>
                      <a:pt x="217" y="0"/>
                      <a:pt x="208" y="0"/>
                    </a:cubicBezTo>
                    <a:close/>
                    <a:moveTo>
                      <a:pt x="168" y="104"/>
                    </a:moveTo>
                    <a:cubicBezTo>
                      <a:pt x="56" y="104"/>
                      <a:pt x="56" y="104"/>
                      <a:pt x="56" y="104"/>
                    </a:cubicBezTo>
                    <a:cubicBezTo>
                      <a:pt x="56" y="88"/>
                      <a:pt x="56" y="88"/>
                      <a:pt x="56" y="88"/>
                    </a:cubicBezTo>
                    <a:cubicBezTo>
                      <a:pt x="168" y="88"/>
                      <a:pt x="168" y="88"/>
                      <a:pt x="168" y="88"/>
                    </a:cubicBezTo>
                    <a:lnTo>
                      <a:pt x="168" y="104"/>
                    </a:lnTo>
                    <a:close/>
                    <a:moveTo>
                      <a:pt x="168" y="72"/>
                    </a:moveTo>
                    <a:cubicBezTo>
                      <a:pt x="56" y="72"/>
                      <a:pt x="56" y="72"/>
                      <a:pt x="56" y="72"/>
                    </a:cubicBezTo>
                    <a:cubicBezTo>
                      <a:pt x="56" y="56"/>
                      <a:pt x="56" y="56"/>
                      <a:pt x="56" y="56"/>
                    </a:cubicBezTo>
                    <a:cubicBezTo>
                      <a:pt x="168" y="56"/>
                      <a:pt x="168" y="56"/>
                      <a:pt x="168" y="56"/>
                    </a:cubicBezTo>
                    <a:lnTo>
                      <a:pt x="168" y="72"/>
                    </a:ln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chemeClr val="bg1">
                      <a:lumMod val="50000"/>
                    </a:schemeClr>
                  </a:solidFill>
                  <a:latin typeface="Calibri" panose="020F0502020204030204"/>
                  <a:ea typeface="宋体" panose="02010600030101010101" pitchFamily="2" charset="-122"/>
                </a:endParaRPr>
              </a:p>
            </p:txBody>
          </p:sp>
          <p:sp>
            <p:nvSpPr>
              <p:cNvPr id="20" name="Rectangle 110">
                <a:extLst>
                  <a:ext uri="{FF2B5EF4-FFF2-40B4-BE49-F238E27FC236}">
                    <a16:creationId xmlns:a16="http://schemas.microsoft.com/office/drawing/2014/main" id="{ED40A51E-76D0-4DA1-B51F-9C83B69A0D41}"/>
                  </a:ext>
                </a:extLst>
              </p:cNvPr>
              <p:cNvSpPr>
                <a:spLocks noChangeArrowheads="1"/>
              </p:cNvSpPr>
              <p:nvPr/>
            </p:nvSpPr>
            <p:spPr bwMode="auto">
              <a:xfrm flipH="1">
                <a:off x="3095876" y="2741565"/>
                <a:ext cx="51923" cy="5192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chemeClr val="bg1">
                      <a:lumMod val="50000"/>
                    </a:schemeClr>
                  </a:solidFill>
                  <a:latin typeface="Calibri" panose="020F0502020204030204"/>
                  <a:ea typeface="宋体" panose="02010600030101010101" pitchFamily="2" charset="-122"/>
                </a:endParaRPr>
              </a:p>
            </p:txBody>
          </p:sp>
          <p:sp>
            <p:nvSpPr>
              <p:cNvPr id="21" name="Rectangle 111">
                <a:extLst>
                  <a:ext uri="{FF2B5EF4-FFF2-40B4-BE49-F238E27FC236}">
                    <a16:creationId xmlns:a16="http://schemas.microsoft.com/office/drawing/2014/main" id="{0EB98957-FA55-44C0-9482-FF1387F4D1E1}"/>
                  </a:ext>
                </a:extLst>
              </p:cNvPr>
              <p:cNvSpPr>
                <a:spLocks noChangeArrowheads="1"/>
              </p:cNvSpPr>
              <p:nvPr/>
            </p:nvSpPr>
            <p:spPr bwMode="auto">
              <a:xfrm flipH="1">
                <a:off x="3095876" y="2819796"/>
                <a:ext cx="51923" cy="5261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755015">
                  <a:defRPr/>
                </a:pPr>
                <a:endParaRPr lang="zh-CN" altLang="en-US" sz="1500">
                  <a:solidFill>
                    <a:schemeClr val="bg1">
                      <a:lumMod val="50000"/>
                    </a:schemeClr>
                  </a:solidFill>
                  <a:latin typeface="Calibri" panose="020F0502020204030204"/>
                  <a:ea typeface="宋体" panose="02010600030101010101" pitchFamily="2" charset="-122"/>
                </a:endParaRPr>
              </a:p>
            </p:txBody>
          </p:sp>
        </p:grpSp>
      </p:grpSp>
      <p:grpSp>
        <p:nvGrpSpPr>
          <p:cNvPr id="22" name="组合 21">
            <a:extLst>
              <a:ext uri="{FF2B5EF4-FFF2-40B4-BE49-F238E27FC236}">
                <a16:creationId xmlns:a16="http://schemas.microsoft.com/office/drawing/2014/main" id="{9E9C68EA-3BD8-4137-A034-0C41B621DF81}"/>
              </a:ext>
            </a:extLst>
          </p:cNvPr>
          <p:cNvGrpSpPr/>
          <p:nvPr/>
        </p:nvGrpSpPr>
        <p:grpSpPr>
          <a:xfrm>
            <a:off x="5166412" y="5416685"/>
            <a:ext cx="1123045" cy="1302732"/>
            <a:chOff x="5301679" y="1577352"/>
            <a:chExt cx="1123045" cy="1302732"/>
          </a:xfrm>
        </p:grpSpPr>
        <p:sp>
          <p:nvSpPr>
            <p:cNvPr id="23" name="六边形 22">
              <a:extLst>
                <a:ext uri="{FF2B5EF4-FFF2-40B4-BE49-F238E27FC236}">
                  <a16:creationId xmlns:a16="http://schemas.microsoft.com/office/drawing/2014/main" id="{BC320C24-88DD-48F3-A9E1-937FB849A7C3}"/>
                </a:ext>
              </a:extLst>
            </p:cNvPr>
            <p:cNvSpPr/>
            <p:nvPr/>
          </p:nvSpPr>
          <p:spPr>
            <a:xfrm rot="5400000">
              <a:off x="5211836" y="1667195"/>
              <a:ext cx="1302732" cy="1123045"/>
            </a:xfrm>
            <a:prstGeom prst="hexagon">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24" name="KSO_Shape">
              <a:extLst>
                <a:ext uri="{FF2B5EF4-FFF2-40B4-BE49-F238E27FC236}">
                  <a16:creationId xmlns:a16="http://schemas.microsoft.com/office/drawing/2014/main" id="{65F43EFF-C607-41E6-82A6-32ED13A3F21B}"/>
                </a:ext>
              </a:extLst>
            </p:cNvPr>
            <p:cNvSpPr/>
            <p:nvPr/>
          </p:nvSpPr>
          <p:spPr bwMode="auto">
            <a:xfrm rot="11290936">
              <a:off x="5635344" y="2000361"/>
              <a:ext cx="455715" cy="455715"/>
            </a:xfrm>
            <a:custGeom>
              <a:avLst/>
              <a:gdLst>
                <a:gd name="T0" fmla="*/ 1159904 w 2208213"/>
                <a:gd name="T1" fmla="*/ 523327 h 2209801"/>
                <a:gd name="T2" fmla="*/ 1199134 w 2208213"/>
                <a:gd name="T3" fmla="*/ 565478 h 2209801"/>
                <a:gd name="T4" fmla="*/ 1206816 w 2208213"/>
                <a:gd name="T5" fmla="*/ 627336 h 2209801"/>
                <a:gd name="T6" fmla="*/ 1183496 w 2208213"/>
                <a:gd name="T7" fmla="*/ 668666 h 2209801"/>
                <a:gd name="T8" fmla="*/ 954421 w 2208213"/>
                <a:gd name="T9" fmla="*/ 947300 h 2209801"/>
                <a:gd name="T10" fmla="*/ 901747 w 2208213"/>
                <a:gd name="T11" fmla="*/ 1002588 h 2209801"/>
                <a:gd name="T12" fmla="*/ 871569 w 2208213"/>
                <a:gd name="T13" fmla="*/ 1378936 h 2209801"/>
                <a:gd name="T14" fmla="*/ 822461 w 2208213"/>
                <a:gd name="T15" fmla="*/ 1396179 h 2209801"/>
                <a:gd name="T16" fmla="*/ 784602 w 2208213"/>
                <a:gd name="T17" fmla="*/ 1361418 h 2209801"/>
                <a:gd name="T18" fmla="*/ 740982 w 2208213"/>
                <a:gd name="T19" fmla="*/ 986166 h 2209801"/>
                <a:gd name="T20" fmla="*/ 701476 w 2208213"/>
                <a:gd name="T21" fmla="*/ 923487 h 2209801"/>
                <a:gd name="T22" fmla="*/ 699830 w 2208213"/>
                <a:gd name="T23" fmla="*/ 851775 h 2209801"/>
                <a:gd name="T24" fmla="*/ 735769 w 2208213"/>
                <a:gd name="T25" fmla="*/ 788002 h 2209801"/>
                <a:gd name="T26" fmla="*/ 801886 w 2208213"/>
                <a:gd name="T27" fmla="*/ 751873 h 2209801"/>
                <a:gd name="T28" fmla="*/ 1066626 w 2208213"/>
                <a:gd name="T29" fmla="*/ 521138 h 2209801"/>
                <a:gd name="T30" fmla="*/ 533853 w 2208213"/>
                <a:gd name="T31" fmla="*/ 676984 h 2209801"/>
                <a:gd name="T32" fmla="*/ 283900 w 2208213"/>
                <a:gd name="T33" fmla="*/ 652063 h 2209801"/>
                <a:gd name="T34" fmla="*/ 235717 w 2208213"/>
                <a:gd name="T35" fmla="*/ 799950 h 2209801"/>
                <a:gd name="T36" fmla="*/ 219838 w 2208213"/>
                <a:gd name="T37" fmla="*/ 953315 h 2209801"/>
                <a:gd name="T38" fmla="*/ 235990 w 2208213"/>
                <a:gd name="T39" fmla="*/ 1107228 h 2209801"/>
                <a:gd name="T40" fmla="*/ 284722 w 2208213"/>
                <a:gd name="T41" fmla="*/ 1255389 h 2209801"/>
                <a:gd name="T42" fmla="*/ 365484 w 2208213"/>
                <a:gd name="T43" fmla="*/ 1392049 h 2209801"/>
                <a:gd name="T44" fmla="*/ 469517 w 2208213"/>
                <a:gd name="T45" fmla="*/ 1504060 h 2209801"/>
                <a:gd name="T46" fmla="*/ 671834 w 2208213"/>
                <a:gd name="T47" fmla="*/ 1628669 h 2209801"/>
                <a:gd name="T48" fmla="*/ 922061 w 2208213"/>
                <a:gd name="T49" fmla="*/ 1683442 h 2209801"/>
                <a:gd name="T50" fmla="*/ 1075099 w 2208213"/>
                <a:gd name="T51" fmla="*/ 1897058 h 2209801"/>
                <a:gd name="T52" fmla="*/ 829252 w 2208213"/>
                <a:gd name="T53" fmla="*/ 1897606 h 2209801"/>
                <a:gd name="T54" fmla="*/ 643088 w 2208213"/>
                <a:gd name="T55" fmla="*/ 1852966 h 2209801"/>
                <a:gd name="T56" fmla="*/ 484300 w 2208213"/>
                <a:gd name="T57" fmla="*/ 1782308 h 2209801"/>
                <a:gd name="T58" fmla="*/ 338654 w 2208213"/>
                <a:gd name="T59" fmla="*/ 1681799 h 2209801"/>
                <a:gd name="T60" fmla="*/ 196841 w 2208213"/>
                <a:gd name="T61" fmla="*/ 1533637 h 2209801"/>
                <a:gd name="T62" fmla="*/ 84047 w 2208213"/>
                <a:gd name="T63" fmla="*/ 1345217 h 2209801"/>
                <a:gd name="T64" fmla="*/ 18342 w 2208213"/>
                <a:gd name="T65" fmla="*/ 1140913 h 2209801"/>
                <a:gd name="T66" fmla="*/ 0 w 2208213"/>
                <a:gd name="T67" fmla="*/ 928667 h 2209801"/>
                <a:gd name="T68" fmla="*/ 29020 w 2208213"/>
                <a:gd name="T69" fmla="*/ 717516 h 2209801"/>
                <a:gd name="T70" fmla="*/ 105128 w 2208213"/>
                <a:gd name="T71" fmla="*/ 516225 h 2209801"/>
                <a:gd name="T72" fmla="*/ 210530 w 2208213"/>
                <a:gd name="T73" fmla="*/ 353822 h 2209801"/>
                <a:gd name="T74" fmla="*/ 1141446 w 2208213"/>
                <a:gd name="T75" fmla="*/ 18620 h 2209801"/>
                <a:gd name="T76" fmla="*/ 1322266 w 2208213"/>
                <a:gd name="T77" fmla="*/ 74481 h 2209801"/>
                <a:gd name="T78" fmla="*/ 1477059 w 2208213"/>
                <a:gd name="T79" fmla="*/ 157177 h 2209801"/>
                <a:gd name="T80" fmla="*/ 1614592 w 2208213"/>
                <a:gd name="T81" fmla="*/ 267528 h 2209801"/>
                <a:gd name="T82" fmla="*/ 1754042 w 2208213"/>
                <a:gd name="T83" fmla="*/ 437575 h 2209801"/>
                <a:gd name="T84" fmla="*/ 1849932 w 2208213"/>
                <a:gd name="T85" fmla="*/ 632539 h 2209801"/>
                <a:gd name="T86" fmla="*/ 1898425 w 2208213"/>
                <a:gd name="T87" fmla="*/ 840647 h 2209801"/>
                <a:gd name="T88" fmla="*/ 1899521 w 2208213"/>
                <a:gd name="T89" fmla="*/ 1053410 h 2209801"/>
                <a:gd name="T90" fmla="*/ 1853220 w 2208213"/>
                <a:gd name="T91" fmla="*/ 1262339 h 2209801"/>
                <a:gd name="T92" fmla="*/ 1761440 w 2208213"/>
                <a:gd name="T93" fmla="*/ 1455113 h 2209801"/>
                <a:gd name="T94" fmla="*/ 1536237 w 2208213"/>
                <a:gd name="T95" fmla="*/ 1393502 h 2209801"/>
                <a:gd name="T96" fmla="*/ 1625825 w 2208213"/>
                <a:gd name="T97" fmla="*/ 1239886 h 2209801"/>
                <a:gd name="T98" fmla="*/ 1671304 w 2208213"/>
                <a:gd name="T99" fmla="*/ 1090925 h 2209801"/>
                <a:gd name="T100" fmla="*/ 1684455 w 2208213"/>
                <a:gd name="T101" fmla="*/ 937034 h 2209801"/>
                <a:gd name="T102" fmla="*/ 1665003 w 2208213"/>
                <a:gd name="T103" fmla="*/ 783965 h 2209801"/>
                <a:gd name="T104" fmla="*/ 1613770 w 2208213"/>
                <a:gd name="T105" fmla="*/ 636646 h 2209801"/>
                <a:gd name="T106" fmla="*/ 1529935 w 2208213"/>
                <a:gd name="T107" fmla="*/ 501102 h 2209801"/>
                <a:gd name="T108" fmla="*/ 1425004 w 2208213"/>
                <a:gd name="T109" fmla="*/ 392393 h 2209801"/>
                <a:gd name="T110" fmla="*/ 1313773 w 2208213"/>
                <a:gd name="T111" fmla="*/ 315174 h 2209801"/>
                <a:gd name="T112" fmla="*/ 1191035 w 2208213"/>
                <a:gd name="T113" fmla="*/ 259314 h 2209801"/>
                <a:gd name="T114" fmla="*/ 996790 w 2208213"/>
                <a:gd name="T115" fmla="*/ 220977 h 2209801"/>
                <a:gd name="T116" fmla="*/ 817613 w 2208213"/>
                <a:gd name="T117" fmla="*/ 53670 h 2209801"/>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2208213" h="2209801">
                  <a:moveTo>
                    <a:pt x="1288552" y="590550"/>
                  </a:moveTo>
                  <a:lnTo>
                    <a:pt x="1298410" y="590868"/>
                  </a:lnTo>
                  <a:lnTo>
                    <a:pt x="1307950" y="592138"/>
                  </a:lnTo>
                  <a:lnTo>
                    <a:pt x="1313039" y="593408"/>
                  </a:lnTo>
                  <a:lnTo>
                    <a:pt x="1317809" y="594678"/>
                  </a:lnTo>
                  <a:lnTo>
                    <a:pt x="1322579" y="596265"/>
                  </a:lnTo>
                  <a:lnTo>
                    <a:pt x="1326713" y="598170"/>
                  </a:lnTo>
                  <a:lnTo>
                    <a:pt x="1331483" y="600075"/>
                  </a:lnTo>
                  <a:lnTo>
                    <a:pt x="1335935" y="601980"/>
                  </a:lnTo>
                  <a:lnTo>
                    <a:pt x="1340705" y="604520"/>
                  </a:lnTo>
                  <a:lnTo>
                    <a:pt x="1344522" y="607060"/>
                  </a:lnTo>
                  <a:lnTo>
                    <a:pt x="1348974" y="610235"/>
                  </a:lnTo>
                  <a:lnTo>
                    <a:pt x="1352790" y="613410"/>
                  </a:lnTo>
                  <a:lnTo>
                    <a:pt x="1356924" y="616585"/>
                  </a:lnTo>
                  <a:lnTo>
                    <a:pt x="1360740" y="620078"/>
                  </a:lnTo>
                  <a:lnTo>
                    <a:pt x="1371870" y="631190"/>
                  </a:lnTo>
                  <a:lnTo>
                    <a:pt x="1375368" y="635000"/>
                  </a:lnTo>
                  <a:lnTo>
                    <a:pt x="1378867" y="639128"/>
                  </a:lnTo>
                  <a:lnTo>
                    <a:pt x="1382047" y="642938"/>
                  </a:lnTo>
                  <a:lnTo>
                    <a:pt x="1384909" y="647383"/>
                  </a:lnTo>
                  <a:lnTo>
                    <a:pt x="1387453" y="651510"/>
                  </a:lnTo>
                  <a:lnTo>
                    <a:pt x="1389997" y="655955"/>
                  </a:lnTo>
                  <a:lnTo>
                    <a:pt x="1392223" y="660718"/>
                  </a:lnTo>
                  <a:lnTo>
                    <a:pt x="1394131" y="664845"/>
                  </a:lnTo>
                  <a:lnTo>
                    <a:pt x="1395721" y="669608"/>
                  </a:lnTo>
                  <a:lnTo>
                    <a:pt x="1397311" y="674370"/>
                  </a:lnTo>
                  <a:lnTo>
                    <a:pt x="1398901" y="679133"/>
                  </a:lnTo>
                  <a:lnTo>
                    <a:pt x="1399855" y="683895"/>
                  </a:lnTo>
                  <a:lnTo>
                    <a:pt x="1401445" y="693738"/>
                  </a:lnTo>
                  <a:lnTo>
                    <a:pt x="1401763" y="703580"/>
                  </a:lnTo>
                  <a:lnTo>
                    <a:pt x="1401445" y="713105"/>
                  </a:lnTo>
                  <a:lnTo>
                    <a:pt x="1399855" y="722948"/>
                  </a:lnTo>
                  <a:lnTo>
                    <a:pt x="1398901" y="727710"/>
                  </a:lnTo>
                  <a:lnTo>
                    <a:pt x="1397311" y="732155"/>
                  </a:lnTo>
                  <a:lnTo>
                    <a:pt x="1395721" y="736918"/>
                  </a:lnTo>
                  <a:lnTo>
                    <a:pt x="1394131" y="741680"/>
                  </a:lnTo>
                  <a:lnTo>
                    <a:pt x="1392223" y="746443"/>
                  </a:lnTo>
                  <a:lnTo>
                    <a:pt x="1389997" y="750888"/>
                  </a:lnTo>
                  <a:lnTo>
                    <a:pt x="1387453" y="755015"/>
                  </a:lnTo>
                  <a:lnTo>
                    <a:pt x="1384909" y="759460"/>
                  </a:lnTo>
                  <a:lnTo>
                    <a:pt x="1382047" y="763905"/>
                  </a:lnTo>
                  <a:lnTo>
                    <a:pt x="1378867" y="767715"/>
                  </a:lnTo>
                  <a:lnTo>
                    <a:pt x="1375368" y="771525"/>
                  </a:lnTo>
                  <a:lnTo>
                    <a:pt x="1371870" y="775653"/>
                  </a:lnTo>
                  <a:lnTo>
                    <a:pt x="1123823" y="1022668"/>
                  </a:lnTo>
                  <a:lnTo>
                    <a:pt x="1123823" y="1030605"/>
                  </a:lnTo>
                  <a:lnTo>
                    <a:pt x="1123505" y="1038543"/>
                  </a:lnTo>
                  <a:lnTo>
                    <a:pt x="1122551" y="1046480"/>
                  </a:lnTo>
                  <a:lnTo>
                    <a:pt x="1121279" y="1053783"/>
                  </a:lnTo>
                  <a:lnTo>
                    <a:pt x="1120007" y="1061720"/>
                  </a:lnTo>
                  <a:lnTo>
                    <a:pt x="1117781" y="1069340"/>
                  </a:lnTo>
                  <a:lnTo>
                    <a:pt x="1115555" y="1076643"/>
                  </a:lnTo>
                  <a:lnTo>
                    <a:pt x="1112693" y="1084263"/>
                  </a:lnTo>
                  <a:lnTo>
                    <a:pt x="1109513" y="1091565"/>
                  </a:lnTo>
                  <a:lnTo>
                    <a:pt x="1106333" y="1098868"/>
                  </a:lnTo>
                  <a:lnTo>
                    <a:pt x="1102517" y="1105853"/>
                  </a:lnTo>
                  <a:lnTo>
                    <a:pt x="1098064" y="1112520"/>
                  </a:lnTo>
                  <a:lnTo>
                    <a:pt x="1093930" y="1119188"/>
                  </a:lnTo>
                  <a:lnTo>
                    <a:pt x="1088842" y="1125855"/>
                  </a:lnTo>
                  <a:lnTo>
                    <a:pt x="1083118" y="1132205"/>
                  </a:lnTo>
                  <a:lnTo>
                    <a:pt x="1077712" y="1138238"/>
                  </a:lnTo>
                  <a:lnTo>
                    <a:pt x="1071352" y="1143953"/>
                  </a:lnTo>
                  <a:lnTo>
                    <a:pt x="1064992" y="1149033"/>
                  </a:lnTo>
                  <a:lnTo>
                    <a:pt x="1058631" y="1154113"/>
                  </a:lnTo>
                  <a:lnTo>
                    <a:pt x="1051953" y="1158558"/>
                  </a:lnTo>
                  <a:lnTo>
                    <a:pt x="1045275" y="1163003"/>
                  </a:lnTo>
                  <a:lnTo>
                    <a:pt x="1038279" y="1166813"/>
                  </a:lnTo>
                  <a:lnTo>
                    <a:pt x="1031283" y="1169988"/>
                  </a:lnTo>
                  <a:lnTo>
                    <a:pt x="1023650" y="1173163"/>
                  </a:lnTo>
                  <a:lnTo>
                    <a:pt x="1023650" y="1562101"/>
                  </a:lnTo>
                  <a:lnTo>
                    <a:pt x="1023650" y="1567816"/>
                  </a:lnTo>
                  <a:lnTo>
                    <a:pt x="1022378" y="1573848"/>
                  </a:lnTo>
                  <a:lnTo>
                    <a:pt x="1021424" y="1579246"/>
                  </a:lnTo>
                  <a:lnTo>
                    <a:pt x="1019198" y="1584961"/>
                  </a:lnTo>
                  <a:lnTo>
                    <a:pt x="1016654" y="1590041"/>
                  </a:lnTo>
                  <a:lnTo>
                    <a:pt x="1013792" y="1594803"/>
                  </a:lnTo>
                  <a:lnTo>
                    <a:pt x="1010294" y="1599566"/>
                  </a:lnTo>
                  <a:lnTo>
                    <a:pt x="1006796" y="1603376"/>
                  </a:lnTo>
                  <a:lnTo>
                    <a:pt x="1002344" y="1607186"/>
                  </a:lnTo>
                  <a:lnTo>
                    <a:pt x="997892" y="1610361"/>
                  </a:lnTo>
                  <a:lnTo>
                    <a:pt x="993439" y="1613536"/>
                  </a:lnTo>
                  <a:lnTo>
                    <a:pt x="988033" y="1616076"/>
                  </a:lnTo>
                  <a:lnTo>
                    <a:pt x="982627" y="1617981"/>
                  </a:lnTo>
                  <a:lnTo>
                    <a:pt x="977221" y="1619568"/>
                  </a:lnTo>
                  <a:lnTo>
                    <a:pt x="971179" y="1620203"/>
                  </a:lnTo>
                  <a:lnTo>
                    <a:pt x="965455" y="1620838"/>
                  </a:lnTo>
                  <a:lnTo>
                    <a:pt x="959413" y="1620203"/>
                  </a:lnTo>
                  <a:lnTo>
                    <a:pt x="953370" y="1619568"/>
                  </a:lnTo>
                  <a:lnTo>
                    <a:pt x="947964" y="1617981"/>
                  </a:lnTo>
                  <a:lnTo>
                    <a:pt x="942558" y="1616076"/>
                  </a:lnTo>
                  <a:lnTo>
                    <a:pt x="937470" y="1613536"/>
                  </a:lnTo>
                  <a:lnTo>
                    <a:pt x="932700" y="1610361"/>
                  </a:lnTo>
                  <a:lnTo>
                    <a:pt x="927930" y="1607186"/>
                  </a:lnTo>
                  <a:lnTo>
                    <a:pt x="923795" y="1603376"/>
                  </a:lnTo>
                  <a:lnTo>
                    <a:pt x="919979" y="1599566"/>
                  </a:lnTo>
                  <a:lnTo>
                    <a:pt x="916799" y="1594803"/>
                  </a:lnTo>
                  <a:lnTo>
                    <a:pt x="913619" y="1590041"/>
                  </a:lnTo>
                  <a:lnTo>
                    <a:pt x="911393" y="1584961"/>
                  </a:lnTo>
                  <a:lnTo>
                    <a:pt x="909485" y="1579246"/>
                  </a:lnTo>
                  <a:lnTo>
                    <a:pt x="907895" y="1573848"/>
                  </a:lnTo>
                  <a:lnTo>
                    <a:pt x="906941" y="1567816"/>
                  </a:lnTo>
                  <a:lnTo>
                    <a:pt x="906623" y="1562101"/>
                  </a:lnTo>
                  <a:lnTo>
                    <a:pt x="906623" y="1173163"/>
                  </a:lnTo>
                  <a:lnTo>
                    <a:pt x="899627" y="1169988"/>
                  </a:lnTo>
                  <a:lnTo>
                    <a:pt x="892313" y="1166813"/>
                  </a:lnTo>
                  <a:lnTo>
                    <a:pt x="885316" y="1163003"/>
                  </a:lnTo>
                  <a:lnTo>
                    <a:pt x="878638" y="1158558"/>
                  </a:lnTo>
                  <a:lnTo>
                    <a:pt x="871960" y="1154113"/>
                  </a:lnTo>
                  <a:lnTo>
                    <a:pt x="865282" y="1149033"/>
                  </a:lnTo>
                  <a:lnTo>
                    <a:pt x="858922" y="1143953"/>
                  </a:lnTo>
                  <a:lnTo>
                    <a:pt x="852879" y="1138238"/>
                  </a:lnTo>
                  <a:lnTo>
                    <a:pt x="847473" y="1132205"/>
                  </a:lnTo>
                  <a:lnTo>
                    <a:pt x="842385" y="1125855"/>
                  </a:lnTo>
                  <a:lnTo>
                    <a:pt x="837297" y="1119505"/>
                  </a:lnTo>
                  <a:lnTo>
                    <a:pt x="832845" y="1113473"/>
                  </a:lnTo>
                  <a:lnTo>
                    <a:pt x="828393" y="1106488"/>
                  </a:lnTo>
                  <a:lnTo>
                    <a:pt x="824577" y="1099503"/>
                  </a:lnTo>
                  <a:lnTo>
                    <a:pt x="821397" y="1092835"/>
                  </a:lnTo>
                  <a:lnTo>
                    <a:pt x="818216" y="1085850"/>
                  </a:lnTo>
                  <a:lnTo>
                    <a:pt x="815354" y="1078230"/>
                  </a:lnTo>
                  <a:lnTo>
                    <a:pt x="813128" y="1071245"/>
                  </a:lnTo>
                  <a:lnTo>
                    <a:pt x="811220" y="1063625"/>
                  </a:lnTo>
                  <a:lnTo>
                    <a:pt x="809630" y="1056323"/>
                  </a:lnTo>
                  <a:lnTo>
                    <a:pt x="808040" y="1048703"/>
                  </a:lnTo>
                  <a:lnTo>
                    <a:pt x="807086" y="1041400"/>
                  </a:lnTo>
                  <a:lnTo>
                    <a:pt x="806768" y="1033463"/>
                  </a:lnTo>
                  <a:lnTo>
                    <a:pt x="806450" y="1025843"/>
                  </a:lnTo>
                  <a:lnTo>
                    <a:pt x="806768" y="1018540"/>
                  </a:lnTo>
                  <a:lnTo>
                    <a:pt x="807086" y="1010920"/>
                  </a:lnTo>
                  <a:lnTo>
                    <a:pt x="808040" y="1002983"/>
                  </a:lnTo>
                  <a:lnTo>
                    <a:pt x="809630" y="995680"/>
                  </a:lnTo>
                  <a:lnTo>
                    <a:pt x="811220" y="988060"/>
                  </a:lnTo>
                  <a:lnTo>
                    <a:pt x="813128" y="981075"/>
                  </a:lnTo>
                  <a:lnTo>
                    <a:pt x="815354" y="973455"/>
                  </a:lnTo>
                  <a:lnTo>
                    <a:pt x="818216" y="966470"/>
                  </a:lnTo>
                  <a:lnTo>
                    <a:pt x="821397" y="959485"/>
                  </a:lnTo>
                  <a:lnTo>
                    <a:pt x="824577" y="952183"/>
                  </a:lnTo>
                  <a:lnTo>
                    <a:pt x="828393" y="945515"/>
                  </a:lnTo>
                  <a:lnTo>
                    <a:pt x="832845" y="938848"/>
                  </a:lnTo>
                  <a:lnTo>
                    <a:pt x="837297" y="932180"/>
                  </a:lnTo>
                  <a:lnTo>
                    <a:pt x="842385" y="925830"/>
                  </a:lnTo>
                  <a:lnTo>
                    <a:pt x="847473" y="920115"/>
                  </a:lnTo>
                  <a:lnTo>
                    <a:pt x="852879" y="914083"/>
                  </a:lnTo>
                  <a:lnTo>
                    <a:pt x="859240" y="908368"/>
                  </a:lnTo>
                  <a:lnTo>
                    <a:pt x="865282" y="902653"/>
                  </a:lnTo>
                  <a:lnTo>
                    <a:pt x="871960" y="897890"/>
                  </a:lnTo>
                  <a:lnTo>
                    <a:pt x="878638" y="893445"/>
                  </a:lnTo>
                  <a:lnTo>
                    <a:pt x="885316" y="889000"/>
                  </a:lnTo>
                  <a:lnTo>
                    <a:pt x="892313" y="885508"/>
                  </a:lnTo>
                  <a:lnTo>
                    <a:pt x="899627" y="882015"/>
                  </a:lnTo>
                  <a:lnTo>
                    <a:pt x="906941" y="878840"/>
                  </a:lnTo>
                  <a:lnTo>
                    <a:pt x="914573" y="875983"/>
                  </a:lnTo>
                  <a:lnTo>
                    <a:pt x="921887" y="873760"/>
                  </a:lnTo>
                  <a:lnTo>
                    <a:pt x="929520" y="872173"/>
                  </a:lnTo>
                  <a:lnTo>
                    <a:pt x="936834" y="870585"/>
                  </a:lnTo>
                  <a:lnTo>
                    <a:pt x="944784" y="869315"/>
                  </a:lnTo>
                  <a:lnTo>
                    <a:pt x="952734" y="868363"/>
                  </a:lnTo>
                  <a:lnTo>
                    <a:pt x="960685" y="868045"/>
                  </a:lnTo>
                  <a:lnTo>
                    <a:pt x="967999" y="867728"/>
                  </a:lnTo>
                  <a:lnTo>
                    <a:pt x="1216364" y="620078"/>
                  </a:lnTo>
                  <a:lnTo>
                    <a:pt x="1219862" y="616585"/>
                  </a:lnTo>
                  <a:lnTo>
                    <a:pt x="1223996" y="613410"/>
                  </a:lnTo>
                  <a:lnTo>
                    <a:pt x="1228130" y="610235"/>
                  </a:lnTo>
                  <a:lnTo>
                    <a:pt x="1232264" y="607060"/>
                  </a:lnTo>
                  <a:lnTo>
                    <a:pt x="1236398" y="604520"/>
                  </a:lnTo>
                  <a:lnTo>
                    <a:pt x="1240851" y="601980"/>
                  </a:lnTo>
                  <a:lnTo>
                    <a:pt x="1245621" y="599758"/>
                  </a:lnTo>
                  <a:lnTo>
                    <a:pt x="1250073" y="597535"/>
                  </a:lnTo>
                  <a:lnTo>
                    <a:pt x="1254843" y="596265"/>
                  </a:lnTo>
                  <a:lnTo>
                    <a:pt x="1259295" y="594678"/>
                  </a:lnTo>
                  <a:lnTo>
                    <a:pt x="1264065" y="593408"/>
                  </a:lnTo>
                  <a:lnTo>
                    <a:pt x="1268835" y="592138"/>
                  </a:lnTo>
                  <a:lnTo>
                    <a:pt x="1278694" y="590868"/>
                  </a:lnTo>
                  <a:lnTo>
                    <a:pt x="1288552" y="590550"/>
                  </a:lnTo>
                  <a:close/>
                  <a:moveTo>
                    <a:pt x="799395" y="26988"/>
                  </a:moveTo>
                  <a:lnTo>
                    <a:pt x="618825" y="785302"/>
                  </a:lnTo>
                  <a:lnTo>
                    <a:pt x="426196" y="592785"/>
                  </a:lnTo>
                  <a:lnTo>
                    <a:pt x="414454" y="608987"/>
                  </a:lnTo>
                  <a:lnTo>
                    <a:pt x="403030" y="625189"/>
                  </a:lnTo>
                  <a:lnTo>
                    <a:pt x="392240" y="641708"/>
                  </a:lnTo>
                  <a:lnTo>
                    <a:pt x="381450" y="658228"/>
                  </a:lnTo>
                  <a:lnTo>
                    <a:pt x="371295" y="674748"/>
                  </a:lnTo>
                  <a:lnTo>
                    <a:pt x="361775" y="691585"/>
                  </a:lnTo>
                  <a:lnTo>
                    <a:pt x="352254" y="709058"/>
                  </a:lnTo>
                  <a:lnTo>
                    <a:pt x="343369" y="726213"/>
                  </a:lnTo>
                  <a:lnTo>
                    <a:pt x="336387" y="741144"/>
                  </a:lnTo>
                  <a:lnTo>
                    <a:pt x="329088" y="756393"/>
                  </a:lnTo>
                  <a:lnTo>
                    <a:pt x="322741" y="771642"/>
                  </a:lnTo>
                  <a:lnTo>
                    <a:pt x="316711" y="786573"/>
                  </a:lnTo>
                  <a:lnTo>
                    <a:pt x="310365" y="801822"/>
                  </a:lnTo>
                  <a:lnTo>
                    <a:pt x="304652" y="817706"/>
                  </a:lnTo>
                  <a:lnTo>
                    <a:pt x="299257" y="832955"/>
                  </a:lnTo>
                  <a:lnTo>
                    <a:pt x="294180" y="848839"/>
                  </a:lnTo>
                  <a:lnTo>
                    <a:pt x="289420" y="864723"/>
                  </a:lnTo>
                  <a:lnTo>
                    <a:pt x="284977" y="880290"/>
                  </a:lnTo>
                  <a:lnTo>
                    <a:pt x="280851" y="896174"/>
                  </a:lnTo>
                  <a:lnTo>
                    <a:pt x="276726" y="912376"/>
                  </a:lnTo>
                  <a:lnTo>
                    <a:pt x="273235" y="927942"/>
                  </a:lnTo>
                  <a:lnTo>
                    <a:pt x="270062" y="944144"/>
                  </a:lnTo>
                  <a:lnTo>
                    <a:pt x="267523" y="960346"/>
                  </a:lnTo>
                  <a:lnTo>
                    <a:pt x="264667" y="976548"/>
                  </a:lnTo>
                  <a:lnTo>
                    <a:pt x="262128" y="992433"/>
                  </a:lnTo>
                  <a:lnTo>
                    <a:pt x="260224" y="1008634"/>
                  </a:lnTo>
                  <a:lnTo>
                    <a:pt x="258637" y="1024836"/>
                  </a:lnTo>
                  <a:lnTo>
                    <a:pt x="257050" y="1041038"/>
                  </a:lnTo>
                  <a:lnTo>
                    <a:pt x="256098" y="1057240"/>
                  </a:lnTo>
                  <a:lnTo>
                    <a:pt x="255464" y="1073760"/>
                  </a:lnTo>
                  <a:lnTo>
                    <a:pt x="254829" y="1089962"/>
                  </a:lnTo>
                  <a:lnTo>
                    <a:pt x="254829" y="1105846"/>
                  </a:lnTo>
                  <a:lnTo>
                    <a:pt x="254829" y="1122683"/>
                  </a:lnTo>
                  <a:lnTo>
                    <a:pt x="255464" y="1138568"/>
                  </a:lnTo>
                  <a:lnTo>
                    <a:pt x="256416" y="1155087"/>
                  </a:lnTo>
                  <a:lnTo>
                    <a:pt x="257050" y="1171289"/>
                  </a:lnTo>
                  <a:lnTo>
                    <a:pt x="258637" y="1187491"/>
                  </a:lnTo>
                  <a:lnTo>
                    <a:pt x="260224" y="1203693"/>
                  </a:lnTo>
                  <a:lnTo>
                    <a:pt x="262128" y="1219895"/>
                  </a:lnTo>
                  <a:lnTo>
                    <a:pt x="264667" y="1236097"/>
                  </a:lnTo>
                  <a:lnTo>
                    <a:pt x="267523" y="1251981"/>
                  </a:lnTo>
                  <a:lnTo>
                    <a:pt x="270379" y="1268183"/>
                  </a:lnTo>
                  <a:lnTo>
                    <a:pt x="273552" y="1284385"/>
                  </a:lnTo>
                  <a:lnTo>
                    <a:pt x="277361" y="1300269"/>
                  </a:lnTo>
                  <a:lnTo>
                    <a:pt x="281169" y="1316153"/>
                  </a:lnTo>
                  <a:lnTo>
                    <a:pt x="284977" y="1332038"/>
                  </a:lnTo>
                  <a:lnTo>
                    <a:pt x="289737" y="1347922"/>
                  </a:lnTo>
                  <a:lnTo>
                    <a:pt x="294497" y="1363488"/>
                  </a:lnTo>
                  <a:lnTo>
                    <a:pt x="299575" y="1379373"/>
                  </a:lnTo>
                  <a:lnTo>
                    <a:pt x="305287" y="1394622"/>
                  </a:lnTo>
                  <a:lnTo>
                    <a:pt x="310682" y="1410188"/>
                  </a:lnTo>
                  <a:lnTo>
                    <a:pt x="317029" y="1425437"/>
                  </a:lnTo>
                  <a:lnTo>
                    <a:pt x="323376" y="1440686"/>
                  </a:lnTo>
                  <a:lnTo>
                    <a:pt x="330040" y="1456252"/>
                  </a:lnTo>
                  <a:lnTo>
                    <a:pt x="337022" y="1471184"/>
                  </a:lnTo>
                  <a:lnTo>
                    <a:pt x="344003" y="1486115"/>
                  </a:lnTo>
                  <a:lnTo>
                    <a:pt x="351620" y="1501046"/>
                  </a:lnTo>
                  <a:lnTo>
                    <a:pt x="359553" y="1515660"/>
                  </a:lnTo>
                  <a:lnTo>
                    <a:pt x="367804" y="1530273"/>
                  </a:lnTo>
                  <a:lnTo>
                    <a:pt x="376373" y="1544887"/>
                  </a:lnTo>
                  <a:lnTo>
                    <a:pt x="384941" y="1558865"/>
                  </a:lnTo>
                  <a:lnTo>
                    <a:pt x="394461" y="1573161"/>
                  </a:lnTo>
                  <a:lnTo>
                    <a:pt x="403982" y="1587139"/>
                  </a:lnTo>
                  <a:lnTo>
                    <a:pt x="413819" y="1601117"/>
                  </a:lnTo>
                  <a:lnTo>
                    <a:pt x="423657" y="1614777"/>
                  </a:lnTo>
                  <a:lnTo>
                    <a:pt x="434130" y="1628120"/>
                  </a:lnTo>
                  <a:lnTo>
                    <a:pt x="444919" y="1641780"/>
                  </a:lnTo>
                  <a:lnTo>
                    <a:pt x="455709" y="1655123"/>
                  </a:lnTo>
                  <a:lnTo>
                    <a:pt x="466816" y="1668148"/>
                  </a:lnTo>
                  <a:lnTo>
                    <a:pt x="478558" y="1680856"/>
                  </a:lnTo>
                  <a:lnTo>
                    <a:pt x="490300" y="1693563"/>
                  </a:lnTo>
                  <a:lnTo>
                    <a:pt x="502676" y="1706270"/>
                  </a:lnTo>
                  <a:lnTo>
                    <a:pt x="512832" y="1716119"/>
                  </a:lnTo>
                  <a:lnTo>
                    <a:pt x="522987" y="1725967"/>
                  </a:lnTo>
                  <a:lnTo>
                    <a:pt x="533776" y="1735497"/>
                  </a:lnTo>
                  <a:lnTo>
                    <a:pt x="544249" y="1744710"/>
                  </a:lnTo>
                  <a:lnTo>
                    <a:pt x="555039" y="1753923"/>
                  </a:lnTo>
                  <a:lnTo>
                    <a:pt x="565511" y="1762818"/>
                  </a:lnTo>
                  <a:lnTo>
                    <a:pt x="587725" y="1780291"/>
                  </a:lnTo>
                  <a:lnTo>
                    <a:pt x="609939" y="1796811"/>
                  </a:lnTo>
                  <a:lnTo>
                    <a:pt x="633106" y="1812695"/>
                  </a:lnTo>
                  <a:lnTo>
                    <a:pt x="656589" y="1827626"/>
                  </a:lnTo>
                  <a:lnTo>
                    <a:pt x="680073" y="1841604"/>
                  </a:lnTo>
                  <a:lnTo>
                    <a:pt x="704509" y="1854629"/>
                  </a:lnTo>
                  <a:lnTo>
                    <a:pt x="728944" y="1867337"/>
                  </a:lnTo>
                  <a:lnTo>
                    <a:pt x="753697" y="1878774"/>
                  </a:lnTo>
                  <a:lnTo>
                    <a:pt x="778768" y="1889257"/>
                  </a:lnTo>
                  <a:lnTo>
                    <a:pt x="804155" y="1899741"/>
                  </a:lnTo>
                  <a:lnTo>
                    <a:pt x="829543" y="1908636"/>
                  </a:lnTo>
                  <a:lnTo>
                    <a:pt x="855566" y="1916896"/>
                  </a:lnTo>
                  <a:lnTo>
                    <a:pt x="881906" y="1923885"/>
                  </a:lnTo>
                  <a:lnTo>
                    <a:pt x="908245" y="1930556"/>
                  </a:lnTo>
                  <a:lnTo>
                    <a:pt x="934585" y="1936592"/>
                  </a:lnTo>
                  <a:lnTo>
                    <a:pt x="961242" y="1941357"/>
                  </a:lnTo>
                  <a:lnTo>
                    <a:pt x="988217" y="1945805"/>
                  </a:lnTo>
                  <a:lnTo>
                    <a:pt x="1014874" y="1948982"/>
                  </a:lnTo>
                  <a:lnTo>
                    <a:pt x="1042165" y="1951206"/>
                  </a:lnTo>
                  <a:lnTo>
                    <a:pt x="1068823" y="1952794"/>
                  </a:lnTo>
                  <a:lnTo>
                    <a:pt x="1095797" y="1953112"/>
                  </a:lnTo>
                  <a:lnTo>
                    <a:pt x="1123089" y="1953112"/>
                  </a:lnTo>
                  <a:lnTo>
                    <a:pt x="1150063" y="1951841"/>
                  </a:lnTo>
                  <a:lnTo>
                    <a:pt x="1177355" y="1950253"/>
                  </a:lnTo>
                  <a:lnTo>
                    <a:pt x="1204012" y="1947711"/>
                  </a:lnTo>
                  <a:lnTo>
                    <a:pt x="1231304" y="1944217"/>
                  </a:lnTo>
                  <a:lnTo>
                    <a:pt x="1257961" y="1939451"/>
                  </a:lnTo>
                  <a:lnTo>
                    <a:pt x="1284618" y="1934368"/>
                  </a:lnTo>
                  <a:lnTo>
                    <a:pt x="1311275" y="1928015"/>
                  </a:lnTo>
                  <a:lnTo>
                    <a:pt x="1258913" y="2147853"/>
                  </a:lnTo>
                  <a:lnTo>
                    <a:pt x="1246219" y="2200588"/>
                  </a:lnTo>
                  <a:lnTo>
                    <a:pt x="1220514" y="2203130"/>
                  </a:lnTo>
                  <a:lnTo>
                    <a:pt x="1195126" y="2205989"/>
                  </a:lnTo>
                  <a:lnTo>
                    <a:pt x="1169104" y="2207895"/>
                  </a:lnTo>
                  <a:lnTo>
                    <a:pt x="1143082" y="2209166"/>
                  </a:lnTo>
                  <a:lnTo>
                    <a:pt x="1117694" y="2209801"/>
                  </a:lnTo>
                  <a:lnTo>
                    <a:pt x="1091672" y="2209801"/>
                  </a:lnTo>
                  <a:lnTo>
                    <a:pt x="1065649" y="2209483"/>
                  </a:lnTo>
                  <a:lnTo>
                    <a:pt x="1039627" y="2208530"/>
                  </a:lnTo>
                  <a:lnTo>
                    <a:pt x="1013287" y="2206307"/>
                  </a:lnTo>
                  <a:lnTo>
                    <a:pt x="987265" y="2204083"/>
                  </a:lnTo>
                  <a:lnTo>
                    <a:pt x="961242" y="2201224"/>
                  </a:lnTo>
                  <a:lnTo>
                    <a:pt x="935537" y="2197411"/>
                  </a:lnTo>
                  <a:lnTo>
                    <a:pt x="909832" y="2193282"/>
                  </a:lnTo>
                  <a:lnTo>
                    <a:pt x="883810" y="2188199"/>
                  </a:lnTo>
                  <a:lnTo>
                    <a:pt x="857787" y="2182798"/>
                  </a:lnTo>
                  <a:lnTo>
                    <a:pt x="832400" y="2176762"/>
                  </a:lnTo>
                  <a:lnTo>
                    <a:pt x="832717" y="2174856"/>
                  </a:lnTo>
                  <a:lnTo>
                    <a:pt x="814946" y="2170091"/>
                  </a:lnTo>
                  <a:lnTo>
                    <a:pt x="797808" y="2165325"/>
                  </a:lnTo>
                  <a:lnTo>
                    <a:pt x="780037" y="2160242"/>
                  </a:lnTo>
                  <a:lnTo>
                    <a:pt x="762583" y="2154842"/>
                  </a:lnTo>
                  <a:lnTo>
                    <a:pt x="745446" y="2149441"/>
                  </a:lnTo>
                  <a:lnTo>
                    <a:pt x="727992" y="2143087"/>
                  </a:lnTo>
                  <a:lnTo>
                    <a:pt x="710856" y="2136734"/>
                  </a:lnTo>
                  <a:lnTo>
                    <a:pt x="693719" y="2130380"/>
                  </a:lnTo>
                  <a:lnTo>
                    <a:pt x="676900" y="2123391"/>
                  </a:lnTo>
                  <a:lnTo>
                    <a:pt x="660080" y="2116084"/>
                  </a:lnTo>
                  <a:lnTo>
                    <a:pt x="642943" y="2108777"/>
                  </a:lnTo>
                  <a:lnTo>
                    <a:pt x="626441" y="2100835"/>
                  </a:lnTo>
                  <a:lnTo>
                    <a:pt x="609939" y="2092893"/>
                  </a:lnTo>
                  <a:lnTo>
                    <a:pt x="593437" y="2084633"/>
                  </a:lnTo>
                  <a:lnTo>
                    <a:pt x="577253" y="2076056"/>
                  </a:lnTo>
                  <a:lnTo>
                    <a:pt x="561385" y="2067478"/>
                  </a:lnTo>
                  <a:lnTo>
                    <a:pt x="545201" y="2057948"/>
                  </a:lnTo>
                  <a:lnTo>
                    <a:pt x="529016" y="2048417"/>
                  </a:lnTo>
                  <a:lnTo>
                    <a:pt x="513149" y="2038887"/>
                  </a:lnTo>
                  <a:lnTo>
                    <a:pt x="497916" y="2028721"/>
                  </a:lnTo>
                  <a:lnTo>
                    <a:pt x="482049" y="2018555"/>
                  </a:lnTo>
                  <a:lnTo>
                    <a:pt x="466816" y="2007754"/>
                  </a:lnTo>
                  <a:lnTo>
                    <a:pt x="451901" y="1996952"/>
                  </a:lnTo>
                  <a:lnTo>
                    <a:pt x="436668" y="1985833"/>
                  </a:lnTo>
                  <a:lnTo>
                    <a:pt x="422070" y="1974397"/>
                  </a:lnTo>
                  <a:lnTo>
                    <a:pt x="407155" y="1962642"/>
                  </a:lnTo>
                  <a:lnTo>
                    <a:pt x="392557" y="1950888"/>
                  </a:lnTo>
                  <a:lnTo>
                    <a:pt x="378277" y="1938498"/>
                  </a:lnTo>
                  <a:lnTo>
                    <a:pt x="364313" y="1926109"/>
                  </a:lnTo>
                  <a:lnTo>
                    <a:pt x="350033" y="1913083"/>
                  </a:lnTo>
                  <a:lnTo>
                    <a:pt x="336387" y="1900058"/>
                  </a:lnTo>
                  <a:lnTo>
                    <a:pt x="322424" y="1886716"/>
                  </a:lnTo>
                  <a:lnTo>
                    <a:pt x="305604" y="1869243"/>
                  </a:lnTo>
                  <a:lnTo>
                    <a:pt x="289420" y="1852088"/>
                  </a:lnTo>
                  <a:lnTo>
                    <a:pt x="273235" y="1833980"/>
                  </a:lnTo>
                  <a:lnTo>
                    <a:pt x="258002" y="1815554"/>
                  </a:lnTo>
                  <a:lnTo>
                    <a:pt x="242452" y="1797446"/>
                  </a:lnTo>
                  <a:lnTo>
                    <a:pt x="228172" y="1779020"/>
                  </a:lnTo>
                  <a:lnTo>
                    <a:pt x="213891" y="1760277"/>
                  </a:lnTo>
                  <a:lnTo>
                    <a:pt x="200245" y="1741216"/>
                  </a:lnTo>
                  <a:lnTo>
                    <a:pt x="187234" y="1721837"/>
                  </a:lnTo>
                  <a:lnTo>
                    <a:pt x="174223" y="1702141"/>
                  </a:lnTo>
                  <a:lnTo>
                    <a:pt x="161846" y="1682444"/>
                  </a:lnTo>
                  <a:lnTo>
                    <a:pt x="150105" y="1662748"/>
                  </a:lnTo>
                  <a:lnTo>
                    <a:pt x="138363" y="1642734"/>
                  </a:lnTo>
                  <a:lnTo>
                    <a:pt x="127573" y="1622402"/>
                  </a:lnTo>
                  <a:lnTo>
                    <a:pt x="117101" y="1602388"/>
                  </a:lnTo>
                  <a:lnTo>
                    <a:pt x="106946" y="1581420"/>
                  </a:lnTo>
                  <a:lnTo>
                    <a:pt x="97425" y="1560453"/>
                  </a:lnTo>
                  <a:lnTo>
                    <a:pt x="87905" y="1539486"/>
                  </a:lnTo>
                  <a:lnTo>
                    <a:pt x="79336" y="1518836"/>
                  </a:lnTo>
                  <a:lnTo>
                    <a:pt x="71085" y="1497551"/>
                  </a:lnTo>
                  <a:lnTo>
                    <a:pt x="63152" y="1476267"/>
                  </a:lnTo>
                  <a:lnTo>
                    <a:pt x="56170" y="1454664"/>
                  </a:lnTo>
                  <a:lnTo>
                    <a:pt x="49189" y="1432744"/>
                  </a:lnTo>
                  <a:lnTo>
                    <a:pt x="42842" y="1411141"/>
                  </a:lnTo>
                  <a:lnTo>
                    <a:pt x="36495" y="1389539"/>
                  </a:lnTo>
                  <a:lnTo>
                    <a:pt x="31100" y="1367618"/>
                  </a:lnTo>
                  <a:lnTo>
                    <a:pt x="25705" y="1345380"/>
                  </a:lnTo>
                  <a:lnTo>
                    <a:pt x="21262" y="1323460"/>
                  </a:lnTo>
                  <a:lnTo>
                    <a:pt x="17137" y="1301222"/>
                  </a:lnTo>
                  <a:lnTo>
                    <a:pt x="13328" y="1278984"/>
                  </a:lnTo>
                  <a:lnTo>
                    <a:pt x="10155" y="1256746"/>
                  </a:lnTo>
                  <a:lnTo>
                    <a:pt x="7299" y="1234508"/>
                  </a:lnTo>
                  <a:lnTo>
                    <a:pt x="5077" y="1211953"/>
                  </a:lnTo>
                  <a:lnTo>
                    <a:pt x="2856" y="1189397"/>
                  </a:lnTo>
                  <a:lnTo>
                    <a:pt x="1587" y="1167159"/>
                  </a:lnTo>
                  <a:lnTo>
                    <a:pt x="317" y="1144604"/>
                  </a:lnTo>
                  <a:lnTo>
                    <a:pt x="0" y="1122048"/>
                  </a:lnTo>
                  <a:lnTo>
                    <a:pt x="0" y="1099810"/>
                  </a:lnTo>
                  <a:lnTo>
                    <a:pt x="0" y="1077254"/>
                  </a:lnTo>
                  <a:lnTo>
                    <a:pt x="635" y="1054699"/>
                  </a:lnTo>
                  <a:lnTo>
                    <a:pt x="2221" y="1032461"/>
                  </a:lnTo>
                  <a:lnTo>
                    <a:pt x="3808" y="1009905"/>
                  </a:lnTo>
                  <a:lnTo>
                    <a:pt x="5712" y="987350"/>
                  </a:lnTo>
                  <a:lnTo>
                    <a:pt x="8568" y="965429"/>
                  </a:lnTo>
                  <a:lnTo>
                    <a:pt x="11742" y="942874"/>
                  </a:lnTo>
                  <a:lnTo>
                    <a:pt x="14915" y="920636"/>
                  </a:lnTo>
                  <a:lnTo>
                    <a:pt x="19041" y="898398"/>
                  </a:lnTo>
                  <a:lnTo>
                    <a:pt x="23484" y="876478"/>
                  </a:lnTo>
                  <a:lnTo>
                    <a:pt x="28244" y="854240"/>
                  </a:lnTo>
                  <a:lnTo>
                    <a:pt x="33639" y="832319"/>
                  </a:lnTo>
                  <a:lnTo>
                    <a:pt x="39351" y="810717"/>
                  </a:lnTo>
                  <a:lnTo>
                    <a:pt x="45380" y="788479"/>
                  </a:lnTo>
                  <a:lnTo>
                    <a:pt x="52045" y="766876"/>
                  </a:lnTo>
                  <a:lnTo>
                    <a:pt x="59344" y="745591"/>
                  </a:lnTo>
                  <a:lnTo>
                    <a:pt x="66643" y="723989"/>
                  </a:lnTo>
                  <a:lnTo>
                    <a:pt x="74894" y="702704"/>
                  </a:lnTo>
                  <a:lnTo>
                    <a:pt x="83145" y="681737"/>
                  </a:lnTo>
                  <a:lnTo>
                    <a:pt x="92348" y="660452"/>
                  </a:lnTo>
                  <a:lnTo>
                    <a:pt x="101868" y="639802"/>
                  </a:lnTo>
                  <a:lnTo>
                    <a:pt x="111706" y="619153"/>
                  </a:lnTo>
                  <a:lnTo>
                    <a:pt x="121861" y="598821"/>
                  </a:lnTo>
                  <a:lnTo>
                    <a:pt x="132333" y="578171"/>
                  </a:lnTo>
                  <a:lnTo>
                    <a:pt x="143758" y="558157"/>
                  </a:lnTo>
                  <a:lnTo>
                    <a:pt x="155182" y="538143"/>
                  </a:lnTo>
                  <a:lnTo>
                    <a:pt x="165337" y="521623"/>
                  </a:lnTo>
                  <a:lnTo>
                    <a:pt x="175810" y="505422"/>
                  </a:lnTo>
                  <a:lnTo>
                    <a:pt x="186282" y="489220"/>
                  </a:lnTo>
                  <a:lnTo>
                    <a:pt x="197389" y="473018"/>
                  </a:lnTo>
                  <a:lnTo>
                    <a:pt x="208814" y="457451"/>
                  </a:lnTo>
                  <a:lnTo>
                    <a:pt x="220238" y="441567"/>
                  </a:lnTo>
                  <a:lnTo>
                    <a:pt x="231980" y="425683"/>
                  </a:lnTo>
                  <a:lnTo>
                    <a:pt x="244039" y="410434"/>
                  </a:lnTo>
                  <a:lnTo>
                    <a:pt x="41255" y="207115"/>
                  </a:lnTo>
                  <a:lnTo>
                    <a:pt x="799395" y="26988"/>
                  </a:lnTo>
                  <a:close/>
                  <a:moveTo>
                    <a:pt x="1115113" y="0"/>
                  </a:moveTo>
                  <a:lnTo>
                    <a:pt x="1141155" y="953"/>
                  </a:lnTo>
                  <a:lnTo>
                    <a:pt x="1167196" y="1906"/>
                  </a:lnTo>
                  <a:lnTo>
                    <a:pt x="1193555" y="3494"/>
                  </a:lnTo>
                  <a:lnTo>
                    <a:pt x="1219596" y="6035"/>
                  </a:lnTo>
                  <a:lnTo>
                    <a:pt x="1245320" y="9212"/>
                  </a:lnTo>
                  <a:lnTo>
                    <a:pt x="1271044" y="12706"/>
                  </a:lnTo>
                  <a:lnTo>
                    <a:pt x="1297085" y="17152"/>
                  </a:lnTo>
                  <a:lnTo>
                    <a:pt x="1323126" y="21599"/>
                  </a:lnTo>
                  <a:lnTo>
                    <a:pt x="1348532" y="27317"/>
                  </a:lnTo>
                  <a:lnTo>
                    <a:pt x="1374574" y="33670"/>
                  </a:lnTo>
                  <a:lnTo>
                    <a:pt x="1392676" y="38434"/>
                  </a:lnTo>
                  <a:lnTo>
                    <a:pt x="1410460" y="42881"/>
                  </a:lnTo>
                  <a:lnTo>
                    <a:pt x="1428244" y="48599"/>
                  </a:lnTo>
                  <a:lnTo>
                    <a:pt x="1445711" y="53999"/>
                  </a:lnTo>
                  <a:lnTo>
                    <a:pt x="1463495" y="60034"/>
                  </a:lnTo>
                  <a:lnTo>
                    <a:pt x="1480962" y="66387"/>
                  </a:lnTo>
                  <a:lnTo>
                    <a:pt x="1498746" y="72422"/>
                  </a:lnTo>
                  <a:lnTo>
                    <a:pt x="1515578" y="79092"/>
                  </a:lnTo>
                  <a:lnTo>
                    <a:pt x="1532727" y="86398"/>
                  </a:lnTo>
                  <a:lnTo>
                    <a:pt x="1549876" y="93703"/>
                  </a:lnTo>
                  <a:lnTo>
                    <a:pt x="1566708" y="101327"/>
                  </a:lnTo>
                  <a:lnTo>
                    <a:pt x="1583222" y="109585"/>
                  </a:lnTo>
                  <a:lnTo>
                    <a:pt x="1600053" y="117526"/>
                  </a:lnTo>
                  <a:lnTo>
                    <a:pt x="1616250" y="126103"/>
                  </a:lnTo>
                  <a:lnTo>
                    <a:pt x="1632764" y="134679"/>
                  </a:lnTo>
                  <a:lnTo>
                    <a:pt x="1648960" y="143890"/>
                  </a:lnTo>
                  <a:lnTo>
                    <a:pt x="1665157" y="152784"/>
                  </a:lnTo>
                  <a:lnTo>
                    <a:pt x="1681035" y="162631"/>
                  </a:lnTo>
                  <a:lnTo>
                    <a:pt x="1696597" y="172478"/>
                  </a:lnTo>
                  <a:lnTo>
                    <a:pt x="1712158" y="182325"/>
                  </a:lnTo>
                  <a:lnTo>
                    <a:pt x="1727402" y="193124"/>
                  </a:lnTo>
                  <a:lnTo>
                    <a:pt x="1742645" y="203606"/>
                  </a:lnTo>
                  <a:lnTo>
                    <a:pt x="1757572" y="214406"/>
                  </a:lnTo>
                  <a:lnTo>
                    <a:pt x="1772498" y="225206"/>
                  </a:lnTo>
                  <a:lnTo>
                    <a:pt x="1787106" y="236641"/>
                  </a:lnTo>
                  <a:lnTo>
                    <a:pt x="1801715" y="248711"/>
                  </a:lnTo>
                  <a:lnTo>
                    <a:pt x="1816323" y="260464"/>
                  </a:lnTo>
                  <a:lnTo>
                    <a:pt x="1830614" y="272534"/>
                  </a:lnTo>
                  <a:lnTo>
                    <a:pt x="1844270" y="284922"/>
                  </a:lnTo>
                  <a:lnTo>
                    <a:pt x="1857926" y="297310"/>
                  </a:lnTo>
                  <a:lnTo>
                    <a:pt x="1871582" y="310333"/>
                  </a:lnTo>
                  <a:lnTo>
                    <a:pt x="1884920" y="323356"/>
                  </a:lnTo>
                  <a:lnTo>
                    <a:pt x="1901751" y="340826"/>
                  </a:lnTo>
                  <a:lnTo>
                    <a:pt x="1918265" y="358296"/>
                  </a:lnTo>
                  <a:lnTo>
                    <a:pt x="1934144" y="376084"/>
                  </a:lnTo>
                  <a:lnTo>
                    <a:pt x="1949706" y="394190"/>
                  </a:lnTo>
                  <a:lnTo>
                    <a:pt x="1964632" y="412295"/>
                  </a:lnTo>
                  <a:lnTo>
                    <a:pt x="1979240" y="431036"/>
                  </a:lnTo>
                  <a:lnTo>
                    <a:pt x="1993531" y="449776"/>
                  </a:lnTo>
                  <a:lnTo>
                    <a:pt x="2007187" y="468835"/>
                  </a:lnTo>
                  <a:lnTo>
                    <a:pt x="2020525" y="487893"/>
                  </a:lnTo>
                  <a:lnTo>
                    <a:pt x="2033228" y="507587"/>
                  </a:lnTo>
                  <a:lnTo>
                    <a:pt x="2045931" y="527280"/>
                  </a:lnTo>
                  <a:lnTo>
                    <a:pt x="2057682" y="546974"/>
                  </a:lnTo>
                  <a:lnTo>
                    <a:pt x="2069114" y="567303"/>
                  </a:lnTo>
                  <a:lnTo>
                    <a:pt x="2080230" y="587314"/>
                  </a:lnTo>
                  <a:lnTo>
                    <a:pt x="2090710" y="607643"/>
                  </a:lnTo>
                  <a:lnTo>
                    <a:pt x="2100555" y="628607"/>
                  </a:lnTo>
                  <a:lnTo>
                    <a:pt x="2110399" y="648936"/>
                  </a:lnTo>
                  <a:lnTo>
                    <a:pt x="2119609" y="670218"/>
                  </a:lnTo>
                  <a:lnTo>
                    <a:pt x="2128184" y="691182"/>
                  </a:lnTo>
                  <a:lnTo>
                    <a:pt x="2136441" y="712464"/>
                  </a:lnTo>
                  <a:lnTo>
                    <a:pt x="2144380" y="733745"/>
                  </a:lnTo>
                  <a:lnTo>
                    <a:pt x="2151684" y="755345"/>
                  </a:lnTo>
                  <a:lnTo>
                    <a:pt x="2158354" y="776627"/>
                  </a:lnTo>
                  <a:lnTo>
                    <a:pt x="2165023" y="798544"/>
                  </a:lnTo>
                  <a:lnTo>
                    <a:pt x="2171057" y="820461"/>
                  </a:lnTo>
                  <a:lnTo>
                    <a:pt x="2176455" y="842378"/>
                  </a:lnTo>
                  <a:lnTo>
                    <a:pt x="2181537" y="863977"/>
                  </a:lnTo>
                  <a:lnTo>
                    <a:pt x="2186300" y="886530"/>
                  </a:lnTo>
                  <a:lnTo>
                    <a:pt x="2190429" y="908447"/>
                  </a:lnTo>
                  <a:lnTo>
                    <a:pt x="2194240" y="930681"/>
                  </a:lnTo>
                  <a:lnTo>
                    <a:pt x="2197416" y="952916"/>
                  </a:lnTo>
                  <a:lnTo>
                    <a:pt x="2200591" y="975151"/>
                  </a:lnTo>
                  <a:lnTo>
                    <a:pt x="2202814" y="997703"/>
                  </a:lnTo>
                  <a:lnTo>
                    <a:pt x="2204402" y="1019938"/>
                  </a:lnTo>
                  <a:lnTo>
                    <a:pt x="2205990" y="1042490"/>
                  </a:lnTo>
                  <a:lnTo>
                    <a:pt x="2207260" y="1065043"/>
                  </a:lnTo>
                  <a:lnTo>
                    <a:pt x="2207578" y="1087277"/>
                  </a:lnTo>
                  <a:lnTo>
                    <a:pt x="2208213" y="1109830"/>
                  </a:lnTo>
                  <a:lnTo>
                    <a:pt x="2207578" y="1132382"/>
                  </a:lnTo>
                  <a:lnTo>
                    <a:pt x="2206943" y="1154617"/>
                  </a:lnTo>
                  <a:lnTo>
                    <a:pt x="2205673" y="1177169"/>
                  </a:lnTo>
                  <a:lnTo>
                    <a:pt x="2203767" y="1199721"/>
                  </a:lnTo>
                  <a:lnTo>
                    <a:pt x="2201862" y="1221956"/>
                  </a:lnTo>
                  <a:lnTo>
                    <a:pt x="2199003" y="1244508"/>
                  </a:lnTo>
                  <a:lnTo>
                    <a:pt x="2195828" y="1267061"/>
                  </a:lnTo>
                  <a:lnTo>
                    <a:pt x="2192652" y="1288978"/>
                  </a:lnTo>
                  <a:lnTo>
                    <a:pt x="2188841" y="1310895"/>
                  </a:lnTo>
                  <a:lnTo>
                    <a:pt x="2184077" y="1333447"/>
                  </a:lnTo>
                  <a:lnTo>
                    <a:pt x="2179314" y="1355047"/>
                  </a:lnTo>
                  <a:lnTo>
                    <a:pt x="2173915" y="1377281"/>
                  </a:lnTo>
                  <a:lnTo>
                    <a:pt x="2168198" y="1399198"/>
                  </a:lnTo>
                  <a:lnTo>
                    <a:pt x="2162165" y="1420798"/>
                  </a:lnTo>
                  <a:lnTo>
                    <a:pt x="2155178" y="1442397"/>
                  </a:lnTo>
                  <a:lnTo>
                    <a:pt x="2148191" y="1464314"/>
                  </a:lnTo>
                  <a:lnTo>
                    <a:pt x="2140887" y="1485596"/>
                  </a:lnTo>
                  <a:lnTo>
                    <a:pt x="2132630" y="1506878"/>
                  </a:lnTo>
                  <a:lnTo>
                    <a:pt x="2124055" y="1527842"/>
                  </a:lnTo>
                  <a:lnTo>
                    <a:pt x="2115163" y="1548806"/>
                  </a:lnTo>
                  <a:lnTo>
                    <a:pt x="2105636" y="1569770"/>
                  </a:lnTo>
                  <a:lnTo>
                    <a:pt x="2095791" y="1590735"/>
                  </a:lnTo>
                  <a:lnTo>
                    <a:pt x="2085628" y="1611063"/>
                  </a:lnTo>
                  <a:lnTo>
                    <a:pt x="2075148" y="1631710"/>
                  </a:lnTo>
                  <a:lnTo>
                    <a:pt x="2063716" y="1651721"/>
                  </a:lnTo>
                  <a:lnTo>
                    <a:pt x="2052283" y="1671732"/>
                  </a:lnTo>
                  <a:lnTo>
                    <a:pt x="2041803" y="1687932"/>
                  </a:lnTo>
                  <a:lnTo>
                    <a:pt x="2031640" y="1704449"/>
                  </a:lnTo>
                  <a:lnTo>
                    <a:pt x="2021160" y="1720649"/>
                  </a:lnTo>
                  <a:lnTo>
                    <a:pt x="2010045" y="1736848"/>
                  </a:lnTo>
                  <a:lnTo>
                    <a:pt x="1998930" y="1752413"/>
                  </a:lnTo>
                  <a:lnTo>
                    <a:pt x="1987180" y="1768295"/>
                  </a:lnTo>
                  <a:lnTo>
                    <a:pt x="1975429" y="1783541"/>
                  </a:lnTo>
                  <a:lnTo>
                    <a:pt x="1963044" y="1798788"/>
                  </a:lnTo>
                  <a:lnTo>
                    <a:pt x="2166293" y="2002394"/>
                  </a:lnTo>
                  <a:lnTo>
                    <a:pt x="1407602" y="2182813"/>
                  </a:lnTo>
                  <a:lnTo>
                    <a:pt x="1588303" y="1424292"/>
                  </a:lnTo>
                  <a:lnTo>
                    <a:pt x="1780755" y="1616463"/>
                  </a:lnTo>
                  <a:lnTo>
                    <a:pt x="1792823" y="1600899"/>
                  </a:lnTo>
                  <a:lnTo>
                    <a:pt x="1804255" y="1584699"/>
                  </a:lnTo>
                  <a:lnTo>
                    <a:pt x="1815053" y="1568182"/>
                  </a:lnTo>
                  <a:lnTo>
                    <a:pt x="1825851" y="1551665"/>
                  </a:lnTo>
                  <a:lnTo>
                    <a:pt x="1836013" y="1534830"/>
                  </a:lnTo>
                  <a:lnTo>
                    <a:pt x="1845540" y="1517678"/>
                  </a:lnTo>
                  <a:lnTo>
                    <a:pt x="1855068" y="1500525"/>
                  </a:lnTo>
                  <a:lnTo>
                    <a:pt x="1863960" y="1483055"/>
                  </a:lnTo>
                  <a:lnTo>
                    <a:pt x="1870946" y="1468126"/>
                  </a:lnTo>
                  <a:lnTo>
                    <a:pt x="1878251" y="1453197"/>
                  </a:lnTo>
                  <a:lnTo>
                    <a:pt x="1884602" y="1438268"/>
                  </a:lnTo>
                  <a:lnTo>
                    <a:pt x="1891271" y="1422704"/>
                  </a:lnTo>
                  <a:lnTo>
                    <a:pt x="1896988" y="1407457"/>
                  </a:lnTo>
                  <a:lnTo>
                    <a:pt x="1902704" y="1392210"/>
                  </a:lnTo>
                  <a:lnTo>
                    <a:pt x="1908103" y="1376328"/>
                  </a:lnTo>
                  <a:lnTo>
                    <a:pt x="1913184" y="1360764"/>
                  </a:lnTo>
                  <a:lnTo>
                    <a:pt x="1917948" y="1344882"/>
                  </a:lnTo>
                  <a:lnTo>
                    <a:pt x="1922712" y="1329000"/>
                  </a:lnTo>
                  <a:lnTo>
                    <a:pt x="1926522" y="1313436"/>
                  </a:lnTo>
                  <a:lnTo>
                    <a:pt x="1930651" y="1297554"/>
                  </a:lnTo>
                  <a:lnTo>
                    <a:pt x="1934144" y="1281354"/>
                  </a:lnTo>
                  <a:lnTo>
                    <a:pt x="1937320" y="1265473"/>
                  </a:lnTo>
                  <a:lnTo>
                    <a:pt x="1940496" y="1249591"/>
                  </a:lnTo>
                  <a:lnTo>
                    <a:pt x="1942719" y="1233391"/>
                  </a:lnTo>
                  <a:lnTo>
                    <a:pt x="1944942" y="1217191"/>
                  </a:lnTo>
                  <a:lnTo>
                    <a:pt x="1947165" y="1200992"/>
                  </a:lnTo>
                  <a:lnTo>
                    <a:pt x="1949070" y="1184475"/>
                  </a:lnTo>
                  <a:lnTo>
                    <a:pt x="1950341" y="1168593"/>
                  </a:lnTo>
                  <a:lnTo>
                    <a:pt x="1951293" y="1152393"/>
                  </a:lnTo>
                  <a:lnTo>
                    <a:pt x="1952246" y="1135876"/>
                  </a:lnTo>
                  <a:lnTo>
                    <a:pt x="1952564" y="1119676"/>
                  </a:lnTo>
                  <a:lnTo>
                    <a:pt x="1952564" y="1103477"/>
                  </a:lnTo>
                  <a:lnTo>
                    <a:pt x="1952564" y="1086960"/>
                  </a:lnTo>
                  <a:lnTo>
                    <a:pt x="1952246" y="1070760"/>
                  </a:lnTo>
                  <a:lnTo>
                    <a:pt x="1951293" y="1054560"/>
                  </a:lnTo>
                  <a:lnTo>
                    <a:pt x="1950341" y="1038043"/>
                  </a:lnTo>
                  <a:lnTo>
                    <a:pt x="1948753" y="1021844"/>
                  </a:lnTo>
                  <a:lnTo>
                    <a:pt x="1947165" y="1005962"/>
                  </a:lnTo>
                  <a:lnTo>
                    <a:pt x="1944942" y="989762"/>
                  </a:lnTo>
                  <a:lnTo>
                    <a:pt x="1942719" y="973563"/>
                  </a:lnTo>
                  <a:lnTo>
                    <a:pt x="1939861" y="957363"/>
                  </a:lnTo>
                  <a:lnTo>
                    <a:pt x="1937320" y="941163"/>
                  </a:lnTo>
                  <a:lnTo>
                    <a:pt x="1933509" y="925599"/>
                  </a:lnTo>
                  <a:lnTo>
                    <a:pt x="1930016" y="909400"/>
                  </a:lnTo>
                  <a:lnTo>
                    <a:pt x="1926522" y="893518"/>
                  </a:lnTo>
                  <a:lnTo>
                    <a:pt x="1922394" y="877318"/>
                  </a:lnTo>
                  <a:lnTo>
                    <a:pt x="1917948" y="861754"/>
                  </a:lnTo>
                  <a:lnTo>
                    <a:pt x="1912867" y="845872"/>
                  </a:lnTo>
                  <a:lnTo>
                    <a:pt x="1907785" y="830625"/>
                  </a:lnTo>
                  <a:lnTo>
                    <a:pt x="1902704" y="814743"/>
                  </a:lnTo>
                  <a:lnTo>
                    <a:pt x="1896670" y="799497"/>
                  </a:lnTo>
                  <a:lnTo>
                    <a:pt x="1890636" y="784250"/>
                  </a:lnTo>
                  <a:lnTo>
                    <a:pt x="1883967" y="768686"/>
                  </a:lnTo>
                  <a:lnTo>
                    <a:pt x="1877298" y="753757"/>
                  </a:lnTo>
                  <a:lnTo>
                    <a:pt x="1870629" y="738510"/>
                  </a:lnTo>
                  <a:lnTo>
                    <a:pt x="1863325" y="723899"/>
                  </a:lnTo>
                  <a:lnTo>
                    <a:pt x="1855703" y="708970"/>
                  </a:lnTo>
                  <a:lnTo>
                    <a:pt x="1847763" y="694358"/>
                  </a:lnTo>
                  <a:lnTo>
                    <a:pt x="1839506" y="679747"/>
                  </a:lnTo>
                  <a:lnTo>
                    <a:pt x="1830932" y="665135"/>
                  </a:lnTo>
                  <a:lnTo>
                    <a:pt x="1822357" y="650524"/>
                  </a:lnTo>
                  <a:lnTo>
                    <a:pt x="1813147" y="636548"/>
                  </a:lnTo>
                  <a:lnTo>
                    <a:pt x="1803620" y="622572"/>
                  </a:lnTo>
                  <a:lnTo>
                    <a:pt x="1793775" y="608913"/>
                  </a:lnTo>
                  <a:lnTo>
                    <a:pt x="1783613" y="595255"/>
                  </a:lnTo>
                  <a:lnTo>
                    <a:pt x="1773450" y="581279"/>
                  </a:lnTo>
                  <a:lnTo>
                    <a:pt x="1762653" y="567938"/>
                  </a:lnTo>
                  <a:lnTo>
                    <a:pt x="1751855" y="554915"/>
                  </a:lnTo>
                  <a:lnTo>
                    <a:pt x="1740422" y="541892"/>
                  </a:lnTo>
                  <a:lnTo>
                    <a:pt x="1728672" y="528868"/>
                  </a:lnTo>
                  <a:lnTo>
                    <a:pt x="1716604" y="516481"/>
                  </a:lnTo>
                  <a:lnTo>
                    <a:pt x="1704536" y="503775"/>
                  </a:lnTo>
                  <a:lnTo>
                    <a:pt x="1694374" y="493611"/>
                  </a:lnTo>
                  <a:lnTo>
                    <a:pt x="1683576" y="483764"/>
                  </a:lnTo>
                  <a:lnTo>
                    <a:pt x="1673414" y="473917"/>
                  </a:lnTo>
                  <a:lnTo>
                    <a:pt x="1662298" y="464388"/>
                  </a:lnTo>
                  <a:lnTo>
                    <a:pt x="1651818" y="455176"/>
                  </a:lnTo>
                  <a:lnTo>
                    <a:pt x="1640703" y="445965"/>
                  </a:lnTo>
                  <a:lnTo>
                    <a:pt x="1629270" y="437071"/>
                  </a:lnTo>
                  <a:lnTo>
                    <a:pt x="1618155" y="428177"/>
                  </a:lnTo>
                  <a:lnTo>
                    <a:pt x="1607040" y="419918"/>
                  </a:lnTo>
                  <a:lnTo>
                    <a:pt x="1594972" y="411342"/>
                  </a:lnTo>
                  <a:lnTo>
                    <a:pt x="1583539" y="403401"/>
                  </a:lnTo>
                  <a:lnTo>
                    <a:pt x="1571789" y="395460"/>
                  </a:lnTo>
                  <a:lnTo>
                    <a:pt x="1559721" y="387519"/>
                  </a:lnTo>
                  <a:lnTo>
                    <a:pt x="1547971" y="380213"/>
                  </a:lnTo>
                  <a:lnTo>
                    <a:pt x="1535585" y="372590"/>
                  </a:lnTo>
                  <a:lnTo>
                    <a:pt x="1522882" y="365602"/>
                  </a:lnTo>
                  <a:lnTo>
                    <a:pt x="1510814" y="358296"/>
                  </a:lnTo>
                  <a:lnTo>
                    <a:pt x="1498111" y="351626"/>
                  </a:lnTo>
                  <a:lnTo>
                    <a:pt x="1485726" y="345591"/>
                  </a:lnTo>
                  <a:lnTo>
                    <a:pt x="1472705" y="339238"/>
                  </a:lnTo>
                  <a:lnTo>
                    <a:pt x="1460002" y="332885"/>
                  </a:lnTo>
                  <a:lnTo>
                    <a:pt x="1446981" y="326850"/>
                  </a:lnTo>
                  <a:lnTo>
                    <a:pt x="1433961" y="321450"/>
                  </a:lnTo>
                  <a:lnTo>
                    <a:pt x="1420622" y="316051"/>
                  </a:lnTo>
                  <a:lnTo>
                    <a:pt x="1407284" y="310651"/>
                  </a:lnTo>
                  <a:lnTo>
                    <a:pt x="1394263" y="305568"/>
                  </a:lnTo>
                  <a:lnTo>
                    <a:pt x="1380608" y="300804"/>
                  </a:lnTo>
                  <a:lnTo>
                    <a:pt x="1367269" y="296674"/>
                  </a:lnTo>
                  <a:lnTo>
                    <a:pt x="1353614" y="292228"/>
                  </a:lnTo>
                  <a:lnTo>
                    <a:pt x="1339958" y="288416"/>
                  </a:lnTo>
                  <a:lnTo>
                    <a:pt x="1326302" y="284287"/>
                  </a:lnTo>
                  <a:lnTo>
                    <a:pt x="1312329" y="280793"/>
                  </a:lnTo>
                  <a:lnTo>
                    <a:pt x="1286287" y="274440"/>
                  </a:lnTo>
                  <a:lnTo>
                    <a:pt x="1259928" y="269358"/>
                  </a:lnTo>
                  <a:lnTo>
                    <a:pt x="1234205" y="264593"/>
                  </a:lnTo>
                  <a:lnTo>
                    <a:pt x="1207528" y="261099"/>
                  </a:lnTo>
                  <a:lnTo>
                    <a:pt x="1181169" y="258558"/>
                  </a:lnTo>
                  <a:lnTo>
                    <a:pt x="1155446" y="256334"/>
                  </a:lnTo>
                  <a:lnTo>
                    <a:pt x="1129087" y="255381"/>
                  </a:lnTo>
                  <a:lnTo>
                    <a:pt x="1102410" y="254746"/>
                  </a:lnTo>
                  <a:lnTo>
                    <a:pt x="1076687" y="255699"/>
                  </a:lnTo>
                  <a:lnTo>
                    <a:pt x="1050328" y="256970"/>
                  </a:lnTo>
                  <a:lnTo>
                    <a:pt x="1024286" y="258875"/>
                  </a:lnTo>
                  <a:lnTo>
                    <a:pt x="998245" y="261417"/>
                  </a:lnTo>
                  <a:lnTo>
                    <a:pt x="972204" y="265546"/>
                  </a:lnTo>
                  <a:lnTo>
                    <a:pt x="946798" y="269993"/>
                  </a:lnTo>
                  <a:lnTo>
                    <a:pt x="921074" y="275075"/>
                  </a:lnTo>
                  <a:lnTo>
                    <a:pt x="895350" y="280793"/>
                  </a:lnTo>
                  <a:lnTo>
                    <a:pt x="947750" y="62257"/>
                  </a:lnTo>
                  <a:lnTo>
                    <a:pt x="960453" y="9847"/>
                  </a:lnTo>
                  <a:lnTo>
                    <a:pt x="986177" y="6670"/>
                  </a:lnTo>
                  <a:lnTo>
                    <a:pt x="1011583" y="4129"/>
                  </a:lnTo>
                  <a:lnTo>
                    <a:pt x="1037625" y="2541"/>
                  </a:lnTo>
                  <a:lnTo>
                    <a:pt x="1063666" y="953"/>
                  </a:lnTo>
                  <a:lnTo>
                    <a:pt x="1089072" y="635"/>
                  </a:lnTo>
                  <a:lnTo>
                    <a:pt x="1115113" y="0"/>
                  </a:lnTo>
                  <a:close/>
                </a:path>
              </a:pathLst>
            </a:custGeom>
            <a:solidFill>
              <a:schemeClr val="bg1"/>
            </a:solidFill>
            <a:ln>
              <a:noFill/>
            </a:ln>
          </p:spPr>
          <p:txBody>
            <a:bodyPr anchor="ctr">
              <a:scene3d>
                <a:camera prst="orthographicFront"/>
                <a:lightRig rig="threePt" dir="t"/>
              </a:scene3d>
              <a:sp3d>
                <a:contourClr>
                  <a:srgbClr val="FFFFFF"/>
                </a:contourClr>
              </a:sp3d>
            </a:bodyPr>
            <a:lstStyle/>
            <a:p>
              <a:pPr algn="ctr">
                <a:defRPr/>
              </a:pPr>
              <a:endParaRPr lang="zh-CN" altLang="en-US">
                <a:solidFill>
                  <a:schemeClr val="bg1">
                    <a:lumMod val="50000"/>
                  </a:schemeClr>
                </a:solidFill>
                <a:latin typeface="微软雅黑" panose="020B0503020204020204" pitchFamily="34" charset="-122"/>
                <a:ea typeface="微软雅黑" panose="020B0503020204020204" pitchFamily="34" charset="-122"/>
              </a:endParaRPr>
            </a:p>
          </p:txBody>
        </p:sp>
      </p:grpSp>
      <p:cxnSp>
        <p:nvCxnSpPr>
          <p:cNvPr id="25" name="直接连接符 24">
            <a:extLst>
              <a:ext uri="{FF2B5EF4-FFF2-40B4-BE49-F238E27FC236}">
                <a16:creationId xmlns:a16="http://schemas.microsoft.com/office/drawing/2014/main" id="{91141298-CB74-47D7-A1B1-02E693EBB752}"/>
              </a:ext>
            </a:extLst>
          </p:cNvPr>
          <p:cNvCxnSpPr/>
          <p:nvPr/>
        </p:nvCxnSpPr>
        <p:spPr>
          <a:xfrm>
            <a:off x="1584466" y="1737533"/>
            <a:ext cx="3311090" cy="0"/>
          </a:xfrm>
          <a:prstGeom prst="line">
            <a:avLst/>
          </a:prstGeom>
          <a:ln w="9525">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6BECEAC-3EDF-47D7-859A-A4505E8C79AF}"/>
              </a:ext>
            </a:extLst>
          </p:cNvPr>
          <p:cNvCxnSpPr/>
          <p:nvPr/>
        </p:nvCxnSpPr>
        <p:spPr>
          <a:xfrm flipV="1">
            <a:off x="7107439" y="2737040"/>
            <a:ext cx="4117795" cy="55916"/>
          </a:xfrm>
          <a:prstGeom prst="line">
            <a:avLst/>
          </a:prstGeom>
          <a:ln w="9525">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AA700EF-C157-4A10-86FF-25A965F349C0}"/>
              </a:ext>
            </a:extLst>
          </p:cNvPr>
          <p:cNvCxnSpPr/>
          <p:nvPr/>
        </p:nvCxnSpPr>
        <p:spPr>
          <a:xfrm>
            <a:off x="1571587" y="3886354"/>
            <a:ext cx="3345961" cy="5698"/>
          </a:xfrm>
          <a:prstGeom prst="line">
            <a:avLst/>
          </a:prstGeom>
          <a:ln w="9525">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757EE82-8943-4793-8550-75327CAD6982}"/>
              </a:ext>
            </a:extLst>
          </p:cNvPr>
          <p:cNvCxnSpPr/>
          <p:nvPr/>
        </p:nvCxnSpPr>
        <p:spPr>
          <a:xfrm flipV="1">
            <a:off x="7128470" y="4897281"/>
            <a:ext cx="4096764" cy="60868"/>
          </a:xfrm>
          <a:prstGeom prst="line">
            <a:avLst/>
          </a:prstGeom>
          <a:ln w="9525">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1748115F-A2F9-4295-87ED-306F890B2488}"/>
              </a:ext>
            </a:extLst>
          </p:cNvPr>
          <p:cNvCxnSpPr/>
          <p:nvPr/>
        </p:nvCxnSpPr>
        <p:spPr>
          <a:xfrm flipV="1">
            <a:off x="791091" y="6044503"/>
            <a:ext cx="4126457" cy="17448"/>
          </a:xfrm>
          <a:prstGeom prst="line">
            <a:avLst/>
          </a:prstGeom>
          <a:ln w="9525">
            <a:solidFill>
              <a:schemeClr val="bg1">
                <a:lumMod val="50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AB3F99FF-0E4D-4FD9-AB2D-60B4A9541105}"/>
              </a:ext>
            </a:extLst>
          </p:cNvPr>
          <p:cNvSpPr txBox="1"/>
          <p:nvPr/>
        </p:nvSpPr>
        <p:spPr>
          <a:xfrm>
            <a:off x="6576632" y="1361440"/>
            <a:ext cx="992568" cy="584775"/>
          </a:xfrm>
          <a:prstGeom prst="rect">
            <a:avLst/>
          </a:prstGeom>
          <a:noFill/>
        </p:spPr>
        <p:txBody>
          <a:bodyPr wrap="square" rtlCol="0">
            <a:spAutoFit/>
          </a:bodyPr>
          <a:lstStyle/>
          <a:p>
            <a:r>
              <a:rPr lang="fr-FR" altLang="zh-CN" sz="3200" dirty="0">
                <a:latin typeface="Century Gothic" panose="020B0502020202020204" pitchFamily="34" charset="0"/>
                <a:ea typeface="方正粗黑宋简体" panose="02000000000000000000" pitchFamily="2" charset="-122"/>
                <a:cs typeface="Leelawadee UI Semilight" panose="020B0402040204020203" pitchFamily="34" charset="-34"/>
              </a:rPr>
              <a:t>01 </a:t>
            </a:r>
            <a:endParaRPr lang="fr-FR" sz="3200" dirty="0">
              <a:latin typeface="Century Gothic" panose="020B0502020202020204" pitchFamily="34" charset="0"/>
              <a:ea typeface="方正粗黑宋简体" panose="02000000000000000000" pitchFamily="2" charset="-122"/>
              <a:cs typeface="Leelawadee UI Semilight" panose="020B0402040204020203" pitchFamily="34" charset="-34"/>
            </a:endParaRPr>
          </a:p>
        </p:txBody>
      </p:sp>
      <p:sp>
        <p:nvSpPr>
          <p:cNvPr id="30" name="文本框 29">
            <a:extLst>
              <a:ext uri="{FF2B5EF4-FFF2-40B4-BE49-F238E27FC236}">
                <a16:creationId xmlns:a16="http://schemas.microsoft.com/office/drawing/2014/main" id="{5EF58577-7945-4E68-8FA0-E03BC36437BA}"/>
              </a:ext>
            </a:extLst>
          </p:cNvPr>
          <p:cNvSpPr txBox="1"/>
          <p:nvPr/>
        </p:nvSpPr>
        <p:spPr>
          <a:xfrm>
            <a:off x="4575656" y="4493133"/>
            <a:ext cx="992568" cy="584775"/>
          </a:xfrm>
          <a:prstGeom prst="rect">
            <a:avLst/>
          </a:prstGeom>
          <a:noFill/>
        </p:spPr>
        <p:txBody>
          <a:bodyPr wrap="square" rtlCol="0">
            <a:spAutoFit/>
          </a:bodyPr>
          <a:lstStyle/>
          <a:p>
            <a:r>
              <a:rPr lang="fr-FR" altLang="zh-CN" sz="3200" dirty="0">
                <a:latin typeface="Century Gothic" panose="020B0502020202020204" pitchFamily="34" charset="0"/>
                <a:ea typeface="方正粗黑宋简体" panose="02000000000000000000" pitchFamily="2" charset="-122"/>
                <a:cs typeface="Leelawadee UI Semilight" panose="020B0402040204020203" pitchFamily="34" charset="-34"/>
              </a:rPr>
              <a:t>04 </a:t>
            </a:r>
            <a:endParaRPr lang="fr-FR" sz="3200" dirty="0">
              <a:latin typeface="Century Gothic" panose="020B0502020202020204" pitchFamily="34" charset="0"/>
              <a:ea typeface="方正粗黑宋简体" panose="02000000000000000000" pitchFamily="2" charset="-122"/>
              <a:cs typeface="Leelawadee UI Semilight" panose="020B0402040204020203" pitchFamily="34" charset="-34"/>
            </a:endParaRPr>
          </a:p>
        </p:txBody>
      </p:sp>
      <p:sp>
        <p:nvSpPr>
          <p:cNvPr id="31" name="文本框 30">
            <a:extLst>
              <a:ext uri="{FF2B5EF4-FFF2-40B4-BE49-F238E27FC236}">
                <a16:creationId xmlns:a16="http://schemas.microsoft.com/office/drawing/2014/main" id="{C10EC6E2-4414-4386-B4A3-E6D5E9877B94}"/>
              </a:ext>
            </a:extLst>
          </p:cNvPr>
          <p:cNvSpPr txBox="1"/>
          <p:nvPr/>
        </p:nvSpPr>
        <p:spPr>
          <a:xfrm>
            <a:off x="4563211" y="2520920"/>
            <a:ext cx="992568" cy="584775"/>
          </a:xfrm>
          <a:prstGeom prst="rect">
            <a:avLst/>
          </a:prstGeom>
          <a:noFill/>
        </p:spPr>
        <p:txBody>
          <a:bodyPr wrap="square" rtlCol="0">
            <a:spAutoFit/>
          </a:bodyPr>
          <a:lstStyle/>
          <a:p>
            <a:r>
              <a:rPr lang="fr-FR" altLang="zh-CN" sz="3200" dirty="0">
                <a:latin typeface="Century Gothic" panose="020B0502020202020204" pitchFamily="34" charset="0"/>
                <a:ea typeface="方正粗黑宋简体" panose="02000000000000000000" pitchFamily="2" charset="-122"/>
                <a:cs typeface="Leelawadee UI Semilight" panose="020B0402040204020203" pitchFamily="34" charset="-34"/>
              </a:rPr>
              <a:t>02</a:t>
            </a:r>
            <a:endParaRPr lang="fr-FR" sz="3200" dirty="0">
              <a:latin typeface="Century Gothic" panose="020B0502020202020204" pitchFamily="34" charset="0"/>
              <a:ea typeface="方正粗黑宋简体" panose="02000000000000000000" pitchFamily="2" charset="-122"/>
              <a:cs typeface="Leelawadee UI Semilight" panose="020B0402040204020203" pitchFamily="34" charset="-34"/>
            </a:endParaRPr>
          </a:p>
        </p:txBody>
      </p:sp>
      <p:sp>
        <p:nvSpPr>
          <p:cNvPr id="32" name="文本框 31">
            <a:extLst>
              <a:ext uri="{FF2B5EF4-FFF2-40B4-BE49-F238E27FC236}">
                <a16:creationId xmlns:a16="http://schemas.microsoft.com/office/drawing/2014/main" id="{138C8DAA-E77A-4107-93F2-E9ECA0B1EB2F}"/>
              </a:ext>
            </a:extLst>
          </p:cNvPr>
          <p:cNvSpPr txBox="1"/>
          <p:nvPr/>
        </p:nvSpPr>
        <p:spPr>
          <a:xfrm>
            <a:off x="6576632" y="3545605"/>
            <a:ext cx="992568" cy="584775"/>
          </a:xfrm>
          <a:prstGeom prst="rect">
            <a:avLst/>
          </a:prstGeom>
          <a:noFill/>
        </p:spPr>
        <p:txBody>
          <a:bodyPr wrap="square" rtlCol="0">
            <a:spAutoFit/>
          </a:bodyPr>
          <a:lstStyle/>
          <a:p>
            <a:r>
              <a:rPr lang="fr-FR" altLang="zh-CN" sz="3200" dirty="0">
                <a:latin typeface="Century Gothic" panose="020B0502020202020204" pitchFamily="34" charset="0"/>
                <a:ea typeface="方正粗黑宋简体" panose="02000000000000000000" pitchFamily="2" charset="-122"/>
                <a:cs typeface="Leelawadee UI Semilight" panose="020B0402040204020203" pitchFamily="34" charset="-34"/>
              </a:rPr>
              <a:t>03 </a:t>
            </a:r>
            <a:endParaRPr lang="fr-FR" sz="3200" dirty="0">
              <a:latin typeface="Century Gothic" panose="020B0502020202020204" pitchFamily="34" charset="0"/>
              <a:ea typeface="方正粗黑宋简体" panose="02000000000000000000" pitchFamily="2" charset="-122"/>
              <a:cs typeface="Leelawadee UI Semilight" panose="020B0402040204020203" pitchFamily="34" charset="-34"/>
            </a:endParaRPr>
          </a:p>
        </p:txBody>
      </p:sp>
      <p:sp>
        <p:nvSpPr>
          <p:cNvPr id="33" name="文本框 32">
            <a:extLst>
              <a:ext uri="{FF2B5EF4-FFF2-40B4-BE49-F238E27FC236}">
                <a16:creationId xmlns:a16="http://schemas.microsoft.com/office/drawing/2014/main" id="{A3B85818-5D06-4F81-B080-B4E1EB4A8057}"/>
              </a:ext>
            </a:extLst>
          </p:cNvPr>
          <p:cNvSpPr txBox="1"/>
          <p:nvPr/>
        </p:nvSpPr>
        <p:spPr>
          <a:xfrm>
            <a:off x="6657912" y="5769563"/>
            <a:ext cx="992568" cy="584775"/>
          </a:xfrm>
          <a:prstGeom prst="rect">
            <a:avLst/>
          </a:prstGeom>
          <a:noFill/>
        </p:spPr>
        <p:txBody>
          <a:bodyPr wrap="square" rtlCol="0">
            <a:spAutoFit/>
          </a:bodyPr>
          <a:lstStyle/>
          <a:p>
            <a:r>
              <a:rPr lang="fr-FR" altLang="zh-CN" sz="3200" dirty="0">
                <a:latin typeface="Century Gothic" panose="020B0502020202020204" pitchFamily="34" charset="0"/>
                <a:ea typeface="方正粗黑宋简体" panose="02000000000000000000" pitchFamily="2" charset="-122"/>
                <a:cs typeface="Leelawadee UI Semilight" panose="020B0402040204020203" pitchFamily="34" charset="-34"/>
              </a:rPr>
              <a:t>05</a:t>
            </a:r>
            <a:endParaRPr lang="fr-FR" sz="3200" dirty="0">
              <a:latin typeface="Century Gothic" panose="020B0502020202020204" pitchFamily="34" charset="0"/>
              <a:ea typeface="方正粗黑宋简体" panose="02000000000000000000" pitchFamily="2" charset="-122"/>
              <a:cs typeface="Leelawadee UI Semilight" panose="020B0402040204020203" pitchFamily="34" charset="-34"/>
            </a:endParaRPr>
          </a:p>
        </p:txBody>
      </p:sp>
      <p:sp>
        <p:nvSpPr>
          <p:cNvPr id="3" name="文本框 2">
            <a:extLst>
              <a:ext uri="{FF2B5EF4-FFF2-40B4-BE49-F238E27FC236}">
                <a16:creationId xmlns:a16="http://schemas.microsoft.com/office/drawing/2014/main" id="{73D9EB5E-E917-46AD-9AE0-09AB655C5BFA}"/>
              </a:ext>
            </a:extLst>
          </p:cNvPr>
          <p:cNvSpPr txBox="1"/>
          <p:nvPr/>
        </p:nvSpPr>
        <p:spPr>
          <a:xfrm>
            <a:off x="7188867" y="1469161"/>
            <a:ext cx="4117795" cy="461665"/>
          </a:xfrm>
          <a:prstGeom prst="rect">
            <a:avLst/>
          </a:prstGeom>
          <a:noFill/>
        </p:spPr>
        <p:txBody>
          <a:bodyPr wrap="square" rtlCol="0">
            <a:spAutoFit/>
          </a:bodyPr>
          <a:lstStyle/>
          <a:p>
            <a:r>
              <a:rPr lang="zh-CN" altLang="fr-FR" sz="2400" dirty="0">
                <a:latin typeface="方正粗黑宋简体" panose="02000000000000000000" pitchFamily="2" charset="-122"/>
                <a:ea typeface="方正粗黑宋简体" panose="02000000000000000000" pitchFamily="2" charset="-122"/>
              </a:rPr>
              <a:t>系统容量大，响应速度快</a:t>
            </a:r>
            <a:endParaRPr lang="fr-FR" sz="2400" dirty="0">
              <a:latin typeface="方正粗黑宋简体" panose="02000000000000000000" pitchFamily="2" charset="-122"/>
              <a:ea typeface="方正粗黑宋简体" panose="02000000000000000000" pitchFamily="2" charset="-122"/>
            </a:endParaRPr>
          </a:p>
        </p:txBody>
      </p:sp>
      <p:sp>
        <p:nvSpPr>
          <p:cNvPr id="34" name="文本框 33">
            <a:extLst>
              <a:ext uri="{FF2B5EF4-FFF2-40B4-BE49-F238E27FC236}">
                <a16:creationId xmlns:a16="http://schemas.microsoft.com/office/drawing/2014/main" id="{284BF52D-29E4-4D15-A45D-2D67068A46BB}"/>
              </a:ext>
            </a:extLst>
          </p:cNvPr>
          <p:cNvSpPr txBox="1"/>
          <p:nvPr/>
        </p:nvSpPr>
        <p:spPr>
          <a:xfrm>
            <a:off x="874690" y="2581123"/>
            <a:ext cx="4117795" cy="461665"/>
          </a:xfrm>
          <a:prstGeom prst="rect">
            <a:avLst/>
          </a:prstGeom>
          <a:noFill/>
        </p:spPr>
        <p:txBody>
          <a:bodyPr wrap="square" rtlCol="0">
            <a:spAutoFit/>
          </a:bodyPr>
          <a:lstStyle/>
          <a:p>
            <a:r>
              <a:rPr lang="fr-FR" altLang="zh-CN" sz="2400" dirty="0">
                <a:latin typeface="方正粗黑宋简体" panose="02000000000000000000" pitchFamily="2" charset="-122"/>
                <a:ea typeface="方正粗黑宋简体" panose="02000000000000000000" pitchFamily="2" charset="-122"/>
              </a:rPr>
              <a:t>		    </a:t>
            </a:r>
            <a:r>
              <a:rPr lang="zh-CN" altLang="fr-FR" sz="2400" dirty="0">
                <a:latin typeface="方正粗黑宋简体" panose="02000000000000000000" pitchFamily="2" charset="-122"/>
                <a:ea typeface="方正粗黑宋简体" panose="02000000000000000000" pitchFamily="2" charset="-122"/>
              </a:rPr>
              <a:t>可靠性高</a:t>
            </a:r>
            <a:endParaRPr lang="fr-FR" sz="2400" dirty="0">
              <a:latin typeface="方正粗黑宋简体" panose="02000000000000000000" pitchFamily="2" charset="-122"/>
              <a:ea typeface="方正粗黑宋简体" panose="02000000000000000000" pitchFamily="2" charset="-122"/>
            </a:endParaRPr>
          </a:p>
        </p:txBody>
      </p:sp>
      <p:sp>
        <p:nvSpPr>
          <p:cNvPr id="35" name="文本框 34">
            <a:extLst>
              <a:ext uri="{FF2B5EF4-FFF2-40B4-BE49-F238E27FC236}">
                <a16:creationId xmlns:a16="http://schemas.microsoft.com/office/drawing/2014/main" id="{E49A60C5-3E88-4AD0-B82A-760DB50F7664}"/>
              </a:ext>
            </a:extLst>
          </p:cNvPr>
          <p:cNvSpPr txBox="1"/>
          <p:nvPr/>
        </p:nvSpPr>
        <p:spPr>
          <a:xfrm>
            <a:off x="7283114" y="5841881"/>
            <a:ext cx="4117795" cy="461665"/>
          </a:xfrm>
          <a:prstGeom prst="rect">
            <a:avLst/>
          </a:prstGeom>
          <a:noFill/>
        </p:spPr>
        <p:txBody>
          <a:bodyPr wrap="square" rtlCol="0">
            <a:spAutoFit/>
          </a:bodyPr>
          <a:lstStyle/>
          <a:p>
            <a:r>
              <a:rPr lang="zh-CN" altLang="fr-FR" sz="2400" dirty="0">
                <a:latin typeface="方正粗黑宋简体" panose="02000000000000000000" pitchFamily="2" charset="-122"/>
                <a:ea typeface="方正粗黑宋简体" panose="02000000000000000000" pitchFamily="2" charset="-122"/>
              </a:rPr>
              <a:t>安全性高</a:t>
            </a:r>
            <a:endParaRPr lang="fr-FR" sz="2400" dirty="0">
              <a:latin typeface="方正粗黑宋简体" panose="02000000000000000000" pitchFamily="2" charset="-122"/>
              <a:ea typeface="方正粗黑宋简体" panose="02000000000000000000" pitchFamily="2" charset="-122"/>
            </a:endParaRPr>
          </a:p>
        </p:txBody>
      </p:sp>
      <p:sp>
        <p:nvSpPr>
          <p:cNvPr id="36" name="文本框 35">
            <a:extLst>
              <a:ext uri="{FF2B5EF4-FFF2-40B4-BE49-F238E27FC236}">
                <a16:creationId xmlns:a16="http://schemas.microsoft.com/office/drawing/2014/main" id="{5BA5D850-410A-470D-92FA-F77AE3DB917C}"/>
              </a:ext>
            </a:extLst>
          </p:cNvPr>
          <p:cNvSpPr txBox="1"/>
          <p:nvPr/>
        </p:nvSpPr>
        <p:spPr>
          <a:xfrm>
            <a:off x="7188867" y="3655521"/>
            <a:ext cx="4117795" cy="461665"/>
          </a:xfrm>
          <a:prstGeom prst="rect">
            <a:avLst/>
          </a:prstGeom>
          <a:noFill/>
        </p:spPr>
        <p:txBody>
          <a:bodyPr wrap="square" rtlCol="0">
            <a:spAutoFit/>
          </a:bodyPr>
          <a:lstStyle/>
          <a:p>
            <a:r>
              <a:rPr lang="zh-CN" altLang="fr-FR" sz="2400" dirty="0">
                <a:latin typeface="方正粗黑宋简体" panose="02000000000000000000" pitchFamily="2" charset="-122"/>
                <a:ea typeface="方正粗黑宋简体" panose="02000000000000000000" pitchFamily="2" charset="-122"/>
              </a:rPr>
              <a:t>可扩展性高</a:t>
            </a:r>
            <a:endParaRPr lang="fr-FR" sz="2400" dirty="0">
              <a:latin typeface="方正粗黑宋简体" panose="02000000000000000000" pitchFamily="2" charset="-122"/>
              <a:ea typeface="方正粗黑宋简体" panose="02000000000000000000" pitchFamily="2" charset="-122"/>
            </a:endParaRPr>
          </a:p>
        </p:txBody>
      </p:sp>
      <p:sp>
        <p:nvSpPr>
          <p:cNvPr id="38" name="文本框 37">
            <a:extLst>
              <a:ext uri="{FF2B5EF4-FFF2-40B4-BE49-F238E27FC236}">
                <a16:creationId xmlns:a16="http://schemas.microsoft.com/office/drawing/2014/main" id="{EAAAD5E9-EF46-4CCB-A04A-0B2F2B843359}"/>
              </a:ext>
            </a:extLst>
          </p:cNvPr>
          <p:cNvSpPr txBox="1"/>
          <p:nvPr/>
        </p:nvSpPr>
        <p:spPr>
          <a:xfrm>
            <a:off x="954145" y="4562974"/>
            <a:ext cx="4117795" cy="461665"/>
          </a:xfrm>
          <a:prstGeom prst="rect">
            <a:avLst/>
          </a:prstGeom>
          <a:noFill/>
        </p:spPr>
        <p:txBody>
          <a:bodyPr wrap="square" rtlCol="0">
            <a:spAutoFit/>
          </a:bodyPr>
          <a:lstStyle/>
          <a:p>
            <a:r>
              <a:rPr lang="fr-FR" altLang="zh-CN" sz="2400" dirty="0">
                <a:latin typeface="方正粗黑宋简体" panose="02000000000000000000" pitchFamily="2" charset="-122"/>
                <a:ea typeface="方正粗黑宋简体" panose="02000000000000000000" pitchFamily="2" charset="-122"/>
              </a:rPr>
              <a:t>		    </a:t>
            </a:r>
            <a:r>
              <a:rPr lang="zh-CN" altLang="fr-FR" sz="2400" dirty="0">
                <a:latin typeface="方正粗黑宋简体" panose="02000000000000000000" pitchFamily="2" charset="-122"/>
                <a:ea typeface="方正粗黑宋简体" panose="02000000000000000000" pitchFamily="2" charset="-122"/>
              </a:rPr>
              <a:t>操作便捷</a:t>
            </a:r>
            <a:endParaRPr lang="fr-FR" sz="2400"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3254624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7650480" cy="523220"/>
          </a:xfrm>
          <a:prstGeom prst="rect">
            <a:avLst/>
          </a:prstGeom>
          <a:noFill/>
        </p:spPr>
        <p:txBody>
          <a:bodyPr wrap="square" rtlCol="0">
            <a:spAutoFit/>
          </a:bodyPr>
          <a:lstStyle/>
          <a:p>
            <a:r>
              <a:rPr lang="fr-FR" altLang="zh-CN" sz="2800" dirty="0">
                <a:solidFill>
                  <a:schemeClr val="accent5">
                    <a:lumMod val="50000"/>
                  </a:schemeClr>
                </a:solidFill>
                <a:latin typeface="方正粗黑宋简体" panose="02000000000000000000" pitchFamily="2" charset="-122"/>
                <a:ea typeface="方正粗黑宋简体" panose="02000000000000000000" pitchFamily="2" charset="-122"/>
              </a:rPr>
              <a:t>Part2.</a:t>
            </a:r>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系统技术架构</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sp>
        <p:nvSpPr>
          <p:cNvPr id="40" name="文本框 39">
            <a:extLst>
              <a:ext uri="{FF2B5EF4-FFF2-40B4-BE49-F238E27FC236}">
                <a16:creationId xmlns:a16="http://schemas.microsoft.com/office/drawing/2014/main" id="{30313F17-9CA3-4A50-9C0D-7983D6667F83}"/>
              </a:ext>
            </a:extLst>
          </p:cNvPr>
          <p:cNvSpPr txBox="1"/>
          <p:nvPr/>
        </p:nvSpPr>
        <p:spPr>
          <a:xfrm>
            <a:off x="4048760" y="6068561"/>
            <a:ext cx="6939280" cy="523220"/>
          </a:xfrm>
          <a:prstGeom prst="rect">
            <a:avLst/>
          </a:prstGeom>
          <a:noFill/>
        </p:spPr>
        <p:txBody>
          <a:bodyPr wrap="square" rtlCol="0">
            <a:spAutoFit/>
          </a:bodyPr>
          <a:lstStyle/>
          <a:p>
            <a:r>
              <a:rPr lang="zh-CN" altLang="fr-FR" sz="2800" dirty="0">
                <a:latin typeface="方正粗黑宋简体" panose="02000000000000000000" pitchFamily="2" charset="-122"/>
                <a:ea typeface="方正粗黑宋简体" panose="02000000000000000000" pitchFamily="2" charset="-122"/>
              </a:rPr>
              <a:t>智能酒店系统技术架构图</a:t>
            </a:r>
            <a:endParaRPr lang="fr-FR" sz="2800" dirty="0">
              <a:latin typeface="方正粗黑宋简体" panose="02000000000000000000" pitchFamily="2" charset="-122"/>
              <a:ea typeface="方正粗黑宋简体" panose="02000000000000000000" pitchFamily="2" charset="-122"/>
            </a:endParaRPr>
          </a:p>
        </p:txBody>
      </p:sp>
      <p:pic>
        <p:nvPicPr>
          <p:cNvPr id="3" name="图片 2">
            <a:extLst>
              <a:ext uri="{FF2B5EF4-FFF2-40B4-BE49-F238E27FC236}">
                <a16:creationId xmlns:a16="http://schemas.microsoft.com/office/drawing/2014/main" id="{8413EDDF-1B09-471A-97E9-4DB0A7026C8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73049" y="1013259"/>
            <a:ext cx="6515533" cy="5055302"/>
          </a:xfrm>
          <a:prstGeom prst="rect">
            <a:avLst/>
          </a:prstGeom>
        </p:spPr>
      </p:pic>
    </p:spTree>
    <p:extLst>
      <p:ext uri="{BB962C8B-B14F-4D97-AF65-F5344CB8AC3E}">
        <p14:creationId xmlns:p14="http://schemas.microsoft.com/office/powerpoint/2010/main" val="22793453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4551680" cy="523220"/>
          </a:xfrm>
          <a:prstGeom prst="rect">
            <a:avLst/>
          </a:prstGeom>
          <a:noFill/>
        </p:spPr>
        <p:txBody>
          <a:bodyPr wrap="square" rtlCol="0">
            <a:spAutoFit/>
          </a:bodyPr>
          <a:lstStyle/>
          <a:p>
            <a:r>
              <a:rPr lang="fr-FR" altLang="zh-CN" sz="2800" dirty="0">
                <a:solidFill>
                  <a:schemeClr val="accent5">
                    <a:lumMod val="50000"/>
                  </a:schemeClr>
                </a:solidFill>
                <a:latin typeface="方正粗黑宋简体" panose="02000000000000000000" pitchFamily="2" charset="-122"/>
                <a:ea typeface="方正粗黑宋简体" panose="02000000000000000000" pitchFamily="2" charset="-122"/>
              </a:rPr>
              <a:t>Part1.</a:t>
            </a:r>
            <a:r>
              <a:rPr lang="zh-CN" altLang="en-US" sz="2800" dirty="0">
                <a:solidFill>
                  <a:schemeClr val="accent5">
                    <a:lumMod val="50000"/>
                  </a:schemeClr>
                </a:solidFill>
                <a:latin typeface="方正粗黑宋简体" panose="02000000000000000000" pitchFamily="2" charset="-122"/>
                <a:ea typeface="方正粗黑宋简体" panose="02000000000000000000" pitchFamily="2" charset="-122"/>
              </a:rPr>
              <a:t>接口功能结构图</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pic>
        <p:nvPicPr>
          <p:cNvPr id="3" name="图片 2">
            <a:extLst>
              <a:ext uri="{FF2B5EF4-FFF2-40B4-BE49-F238E27FC236}">
                <a16:creationId xmlns:a16="http://schemas.microsoft.com/office/drawing/2014/main" id="{650AF7E4-7CCA-4A0B-8FC0-29D3531CD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082" y="1016214"/>
            <a:ext cx="7315836" cy="4795306"/>
          </a:xfrm>
          <a:prstGeom prst="rect">
            <a:avLst/>
          </a:prstGeom>
        </p:spPr>
      </p:pic>
      <p:sp>
        <p:nvSpPr>
          <p:cNvPr id="4" name="文本框 3">
            <a:extLst>
              <a:ext uri="{FF2B5EF4-FFF2-40B4-BE49-F238E27FC236}">
                <a16:creationId xmlns:a16="http://schemas.microsoft.com/office/drawing/2014/main" id="{28FD8B49-435C-4F01-A35C-056946F2FB9F}"/>
              </a:ext>
            </a:extLst>
          </p:cNvPr>
          <p:cNvSpPr txBox="1"/>
          <p:nvPr/>
        </p:nvSpPr>
        <p:spPr>
          <a:xfrm>
            <a:off x="3566160" y="5955174"/>
            <a:ext cx="6827520" cy="523220"/>
          </a:xfrm>
          <a:prstGeom prst="rect">
            <a:avLst/>
          </a:prstGeom>
          <a:noFill/>
        </p:spPr>
        <p:txBody>
          <a:bodyPr wrap="square" rtlCol="0">
            <a:spAutoFit/>
          </a:bodyPr>
          <a:lstStyle/>
          <a:p>
            <a:r>
              <a:rPr lang="zh-CN" altLang="fr-FR" sz="2800" dirty="0">
                <a:latin typeface="方正粗黑宋简体" panose="02000000000000000000" pitchFamily="2" charset="-122"/>
                <a:ea typeface="方正粗黑宋简体" panose="02000000000000000000" pitchFamily="2" charset="-122"/>
              </a:rPr>
              <a:t>智能酒店系统</a:t>
            </a:r>
            <a:r>
              <a:rPr lang="zh-CN" altLang="en-US" sz="2800" b="1" dirty="0">
                <a:solidFill>
                  <a:srgbClr val="2C3637"/>
                </a:solidFill>
                <a:latin typeface="微软雅黑" panose="020B0503020204020204" pitchFamily="34" charset="-122"/>
                <a:ea typeface="微软雅黑" panose="020B0503020204020204" pitchFamily="34" charset="-122"/>
              </a:rPr>
              <a:t>总体功能结构图</a:t>
            </a:r>
            <a:endParaRPr lang="fr-FR" sz="2800" dirty="0">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7048330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7000" b="-17000"/>
          </a:stretch>
        </a:blipFill>
        <a:effectLst/>
      </p:bgPr>
    </p:bg>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77569247-4C00-4836-93E4-BEB372FB82AB}"/>
              </a:ext>
            </a:extLst>
          </p:cNvPr>
          <p:cNvPicPr>
            <a:picLocks noChangeAspect="1"/>
          </p:cNvPicPr>
          <p:nvPr/>
        </p:nvPicPr>
        <p:blipFill rotWithShape="1">
          <a:blip r:embed="rId3">
            <a:extLst>
              <a:ext uri="{28A0092B-C50C-407E-A947-70E740481C1C}">
                <a14:useLocalDpi xmlns:a14="http://schemas.microsoft.com/office/drawing/2010/main" val="0"/>
              </a:ext>
            </a:extLst>
          </a:blip>
          <a:srcRect t="39959" b="24334"/>
          <a:stretch/>
        </p:blipFill>
        <p:spPr>
          <a:xfrm>
            <a:off x="0" y="1977824"/>
            <a:ext cx="12192000" cy="2902349"/>
          </a:xfrm>
          <a:prstGeom prst="rect">
            <a:avLst/>
          </a:prstGeom>
        </p:spPr>
      </p:pic>
      <p:grpSp>
        <p:nvGrpSpPr>
          <p:cNvPr id="11" name="组合 10">
            <a:extLst>
              <a:ext uri="{FF2B5EF4-FFF2-40B4-BE49-F238E27FC236}">
                <a16:creationId xmlns:a16="http://schemas.microsoft.com/office/drawing/2014/main" id="{3EEBA902-CAF6-4419-8427-BF2CD5E049C3}"/>
              </a:ext>
            </a:extLst>
          </p:cNvPr>
          <p:cNvGrpSpPr/>
          <p:nvPr/>
        </p:nvGrpSpPr>
        <p:grpSpPr>
          <a:xfrm>
            <a:off x="0" y="1977824"/>
            <a:ext cx="3655284" cy="2902351"/>
            <a:chOff x="0" y="2314937"/>
            <a:chExt cx="4179809" cy="1863525"/>
          </a:xfrm>
          <a:solidFill>
            <a:schemeClr val="accent1">
              <a:alpha val="88000"/>
            </a:schemeClr>
          </a:solidFill>
        </p:grpSpPr>
        <p:sp>
          <p:nvSpPr>
            <p:cNvPr id="9" name="流程图: 过程 8">
              <a:extLst>
                <a:ext uri="{FF2B5EF4-FFF2-40B4-BE49-F238E27FC236}">
                  <a16:creationId xmlns:a16="http://schemas.microsoft.com/office/drawing/2014/main" id="{64F87F4E-A637-4FFA-9C3E-085A909608BE}"/>
                </a:ext>
              </a:extLst>
            </p:cNvPr>
            <p:cNvSpPr/>
            <p:nvPr/>
          </p:nvSpPr>
          <p:spPr>
            <a:xfrm>
              <a:off x="0" y="2314937"/>
              <a:ext cx="2408883" cy="186352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流程图: 摘录 9">
              <a:extLst>
                <a:ext uri="{FF2B5EF4-FFF2-40B4-BE49-F238E27FC236}">
                  <a16:creationId xmlns:a16="http://schemas.microsoft.com/office/drawing/2014/main" id="{73720A85-6FD3-4CBF-B733-EE4B95143E19}"/>
                </a:ext>
              </a:extLst>
            </p:cNvPr>
            <p:cNvSpPr/>
            <p:nvPr/>
          </p:nvSpPr>
          <p:spPr>
            <a:xfrm rot="5400000">
              <a:off x="2362584" y="2361236"/>
              <a:ext cx="1863524" cy="1770927"/>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组合 22">
            <a:extLst>
              <a:ext uri="{FF2B5EF4-FFF2-40B4-BE49-F238E27FC236}">
                <a16:creationId xmlns:a16="http://schemas.microsoft.com/office/drawing/2014/main" id="{E62DF6D0-73F5-4DBF-B79A-59C45688B8B1}"/>
              </a:ext>
            </a:extLst>
          </p:cNvPr>
          <p:cNvGrpSpPr/>
          <p:nvPr/>
        </p:nvGrpSpPr>
        <p:grpSpPr>
          <a:xfrm>
            <a:off x="2106590" y="1977822"/>
            <a:ext cx="10085409" cy="2902352"/>
            <a:chOff x="2106590" y="1977822"/>
            <a:chExt cx="10085409" cy="2902352"/>
          </a:xfrm>
          <a:solidFill>
            <a:schemeClr val="accent1">
              <a:lumMod val="60000"/>
              <a:lumOff val="40000"/>
              <a:alpha val="88000"/>
            </a:schemeClr>
          </a:solidFill>
        </p:grpSpPr>
        <p:sp>
          <p:nvSpPr>
            <p:cNvPr id="20" name="流程图: 过程 19">
              <a:extLst>
                <a:ext uri="{FF2B5EF4-FFF2-40B4-BE49-F238E27FC236}">
                  <a16:creationId xmlns:a16="http://schemas.microsoft.com/office/drawing/2014/main" id="{055C1C83-DDF8-4AAB-9252-90E9F3AA7F63}"/>
                </a:ext>
              </a:extLst>
            </p:cNvPr>
            <p:cNvSpPr/>
            <p:nvPr/>
          </p:nvSpPr>
          <p:spPr>
            <a:xfrm>
              <a:off x="3655284" y="1977824"/>
              <a:ext cx="8536715" cy="290234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直角三角形 20">
              <a:extLst>
                <a:ext uri="{FF2B5EF4-FFF2-40B4-BE49-F238E27FC236}">
                  <a16:creationId xmlns:a16="http://schemas.microsoft.com/office/drawing/2014/main" id="{CB1B9ECF-1E78-41C3-B246-003C353CB71B}"/>
                </a:ext>
              </a:extLst>
            </p:cNvPr>
            <p:cNvSpPr/>
            <p:nvPr/>
          </p:nvSpPr>
          <p:spPr>
            <a:xfrm flipH="1" flipV="1">
              <a:off x="2106591" y="1977822"/>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直角三角形 21">
              <a:extLst>
                <a:ext uri="{FF2B5EF4-FFF2-40B4-BE49-F238E27FC236}">
                  <a16:creationId xmlns:a16="http://schemas.microsoft.com/office/drawing/2014/main" id="{F22132EA-CF4C-4620-AF66-C1C56251E956}"/>
                </a:ext>
              </a:extLst>
            </p:cNvPr>
            <p:cNvSpPr/>
            <p:nvPr/>
          </p:nvSpPr>
          <p:spPr>
            <a:xfrm flipH="1">
              <a:off x="2106590" y="3428998"/>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文本框 23">
            <a:extLst>
              <a:ext uri="{FF2B5EF4-FFF2-40B4-BE49-F238E27FC236}">
                <a16:creationId xmlns:a16="http://schemas.microsoft.com/office/drawing/2014/main" id="{9BCB0FC7-9C70-4122-B697-657C2D7E6E57}"/>
              </a:ext>
            </a:extLst>
          </p:cNvPr>
          <p:cNvSpPr txBox="1"/>
          <p:nvPr/>
        </p:nvSpPr>
        <p:spPr>
          <a:xfrm>
            <a:off x="690623" y="2703410"/>
            <a:ext cx="2303362" cy="1446550"/>
          </a:xfrm>
          <a:prstGeom prst="rect">
            <a:avLst/>
          </a:prstGeom>
          <a:noFill/>
        </p:spPr>
        <p:txBody>
          <a:bodyPr wrap="square" rtlCol="0">
            <a:spAutoFit/>
          </a:bodyPr>
          <a:lstStyle/>
          <a:p>
            <a:r>
              <a:rPr lang="fr-FR" sz="8800" dirty="0">
                <a:solidFill>
                  <a:schemeClr val="bg1"/>
                </a:solidFill>
                <a:latin typeface="Century Gothic" panose="020B0502020202020204" pitchFamily="34" charset="0"/>
              </a:rPr>
              <a:t>0</a:t>
            </a:r>
            <a:r>
              <a:rPr lang="fr-FR" altLang="zh-CN" sz="8800" dirty="0">
                <a:solidFill>
                  <a:schemeClr val="bg1"/>
                </a:solidFill>
                <a:latin typeface="Century Gothic" panose="020B0502020202020204" pitchFamily="34" charset="0"/>
              </a:rPr>
              <a:t>4</a:t>
            </a:r>
            <a:endParaRPr lang="fr-FR" sz="8800" dirty="0">
              <a:solidFill>
                <a:schemeClr val="bg1"/>
              </a:solidFill>
              <a:latin typeface="Century Gothic" panose="020B0502020202020204" pitchFamily="34" charset="0"/>
            </a:endParaRPr>
          </a:p>
        </p:txBody>
      </p:sp>
      <p:sp>
        <p:nvSpPr>
          <p:cNvPr id="25" name="文本框 24">
            <a:extLst>
              <a:ext uri="{FF2B5EF4-FFF2-40B4-BE49-F238E27FC236}">
                <a16:creationId xmlns:a16="http://schemas.microsoft.com/office/drawing/2014/main" id="{3CE550D8-D13C-448C-98D7-EE507EF25EDF}"/>
              </a:ext>
            </a:extLst>
          </p:cNvPr>
          <p:cNvSpPr txBox="1"/>
          <p:nvPr/>
        </p:nvSpPr>
        <p:spPr>
          <a:xfrm>
            <a:off x="4165558" y="2872687"/>
            <a:ext cx="7846094" cy="1107996"/>
          </a:xfrm>
          <a:prstGeom prst="rect">
            <a:avLst/>
          </a:prstGeom>
          <a:noFill/>
        </p:spPr>
        <p:txBody>
          <a:bodyPr wrap="square" rtlCol="0">
            <a:spAutoFit/>
          </a:bodyPr>
          <a:lstStyle/>
          <a:p>
            <a:r>
              <a:rPr lang="zh-CN" altLang="fr-FR" sz="6600" dirty="0">
                <a:solidFill>
                  <a:schemeClr val="bg1"/>
                </a:solidFill>
              </a:rPr>
              <a:t>业务流程</a:t>
            </a:r>
            <a:endParaRPr lang="fr-FR" sz="6600" dirty="0">
              <a:solidFill>
                <a:schemeClr val="bg1"/>
              </a:solidFill>
            </a:endParaRPr>
          </a:p>
        </p:txBody>
      </p:sp>
    </p:spTree>
    <p:extLst>
      <p:ext uri="{BB962C8B-B14F-4D97-AF65-F5344CB8AC3E}">
        <p14:creationId xmlns:p14="http://schemas.microsoft.com/office/powerpoint/2010/main" val="3714877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7650480" cy="523220"/>
          </a:xfrm>
          <a:prstGeom prst="rect">
            <a:avLst/>
          </a:prstGeom>
          <a:noFill/>
        </p:spPr>
        <p:txBody>
          <a:bodyPr wrap="square" rtlCol="0">
            <a:spAutoFit/>
          </a:bodyPr>
          <a:lstStyle/>
          <a:p>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入住模型应用具体实现思路图</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sp>
        <p:nvSpPr>
          <p:cNvPr id="3" name="文本框 2">
            <a:extLst>
              <a:ext uri="{FF2B5EF4-FFF2-40B4-BE49-F238E27FC236}">
                <a16:creationId xmlns:a16="http://schemas.microsoft.com/office/drawing/2014/main" id="{39C92982-BB31-46DD-9270-103457B86D88}"/>
              </a:ext>
            </a:extLst>
          </p:cNvPr>
          <p:cNvSpPr txBox="1"/>
          <p:nvPr/>
        </p:nvSpPr>
        <p:spPr>
          <a:xfrm>
            <a:off x="6871403" y="1635370"/>
            <a:ext cx="184731" cy="2862322"/>
          </a:xfrm>
          <a:prstGeom prst="rect">
            <a:avLst/>
          </a:prstGeom>
          <a:noFill/>
        </p:spPr>
        <p:txBody>
          <a:bodyPr wrap="none" rtlCol="0">
            <a:spAutoFit/>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solidFill>
                <a:srgbClr val="FF0000"/>
              </a:solidFill>
            </a:endParaRPr>
          </a:p>
        </p:txBody>
      </p:sp>
      <p:pic>
        <p:nvPicPr>
          <p:cNvPr id="9" name="图片 8">
            <a:extLst>
              <a:ext uri="{FF2B5EF4-FFF2-40B4-BE49-F238E27FC236}">
                <a16:creationId xmlns:a16="http://schemas.microsoft.com/office/drawing/2014/main" id="{995E135F-5708-45F0-8A21-10E1603E9D3D}"/>
              </a:ext>
            </a:extLst>
          </p:cNvPr>
          <p:cNvPicPr>
            <a:picLocks noChangeAspect="1"/>
          </p:cNvPicPr>
          <p:nvPr/>
        </p:nvPicPr>
        <p:blipFill>
          <a:blip r:embed="rId2"/>
          <a:stretch>
            <a:fillRect/>
          </a:stretch>
        </p:blipFill>
        <p:spPr>
          <a:xfrm>
            <a:off x="3825240" y="2515527"/>
            <a:ext cx="609524" cy="476190"/>
          </a:xfrm>
          <a:prstGeom prst="rect">
            <a:avLst/>
          </a:prstGeom>
        </p:spPr>
      </p:pic>
      <p:pic>
        <p:nvPicPr>
          <p:cNvPr id="14" name="图片 13">
            <a:extLst>
              <a:ext uri="{FF2B5EF4-FFF2-40B4-BE49-F238E27FC236}">
                <a16:creationId xmlns:a16="http://schemas.microsoft.com/office/drawing/2014/main" id="{D04DE438-9AE5-4363-BA53-C2C14D4140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95302" y="1016214"/>
            <a:ext cx="8005157" cy="5710190"/>
          </a:xfrm>
          <a:prstGeom prst="rect">
            <a:avLst/>
          </a:prstGeom>
        </p:spPr>
      </p:pic>
    </p:spTree>
    <p:extLst>
      <p:ext uri="{BB962C8B-B14F-4D97-AF65-F5344CB8AC3E}">
        <p14:creationId xmlns:p14="http://schemas.microsoft.com/office/powerpoint/2010/main" val="3299036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7650480" cy="523220"/>
          </a:xfrm>
          <a:prstGeom prst="rect">
            <a:avLst/>
          </a:prstGeom>
          <a:noFill/>
        </p:spPr>
        <p:txBody>
          <a:bodyPr wrap="square" rtlCol="0">
            <a:spAutoFit/>
          </a:bodyPr>
          <a:lstStyle/>
          <a:p>
            <a:r>
              <a:rPr lang="zh-CN" altLang="en-US" sz="2800" dirty="0">
                <a:solidFill>
                  <a:schemeClr val="accent5">
                    <a:lumMod val="50000"/>
                  </a:schemeClr>
                </a:solidFill>
                <a:latin typeface="方正粗黑宋简体" panose="02000000000000000000" pitchFamily="2" charset="-122"/>
                <a:ea typeface="方正粗黑宋简体" panose="02000000000000000000" pitchFamily="2" charset="-122"/>
              </a:rPr>
              <a:t>远程</a:t>
            </a:r>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入住模型应用具体实现思路图</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pic>
        <p:nvPicPr>
          <p:cNvPr id="8" name="图片 7">
            <a:extLst>
              <a:ext uri="{FF2B5EF4-FFF2-40B4-BE49-F238E27FC236}">
                <a16:creationId xmlns:a16="http://schemas.microsoft.com/office/drawing/2014/main" id="{13409DDB-6F4B-4F66-83CE-1765F882CDD6}"/>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58356" y="1596772"/>
            <a:ext cx="954773" cy="9547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 name="图片 9">
            <a:extLst>
              <a:ext uri="{FF2B5EF4-FFF2-40B4-BE49-F238E27FC236}">
                <a16:creationId xmlns:a16="http://schemas.microsoft.com/office/drawing/2014/main" id="{EEB174C4-F1EF-4CB3-B347-6F495604DCD0}"/>
              </a:ext>
            </a:extLst>
          </p:cNvPr>
          <p:cNvPicPr>
            <a:picLocks noChangeAspect="1"/>
          </p:cNvPicPr>
          <p:nvPr/>
        </p:nvPicPr>
        <p:blipFill>
          <a:blip r:embed="rId3">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158356" y="3295657"/>
            <a:ext cx="954773" cy="9547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11" name="文本框 10">
            <a:extLst>
              <a:ext uri="{FF2B5EF4-FFF2-40B4-BE49-F238E27FC236}">
                <a16:creationId xmlns:a16="http://schemas.microsoft.com/office/drawing/2014/main" id="{B32AE353-61BF-4B58-B7F3-C70E1130E2BF}"/>
              </a:ext>
            </a:extLst>
          </p:cNvPr>
          <p:cNvSpPr txBox="1"/>
          <p:nvPr/>
        </p:nvSpPr>
        <p:spPr>
          <a:xfrm>
            <a:off x="1197160" y="2549568"/>
            <a:ext cx="877163" cy="369332"/>
          </a:xfrm>
          <a:prstGeom prst="rect">
            <a:avLst/>
          </a:prstGeom>
          <a:noFill/>
        </p:spPr>
        <p:txBody>
          <a:bodyPr wrap="none" rtlCol="0">
            <a:spAutoFit/>
          </a:bodyPr>
          <a:lstStyle/>
          <a:p>
            <a:r>
              <a:rPr lang="zh-CN" altLang="en-US" dirty="0"/>
              <a:t>摄像头</a:t>
            </a:r>
          </a:p>
        </p:txBody>
      </p:sp>
      <p:sp>
        <p:nvSpPr>
          <p:cNvPr id="12" name="文本框 11">
            <a:extLst>
              <a:ext uri="{FF2B5EF4-FFF2-40B4-BE49-F238E27FC236}">
                <a16:creationId xmlns:a16="http://schemas.microsoft.com/office/drawing/2014/main" id="{6145DF2A-97AF-4FE1-A40B-48FCC6CAD3A0}"/>
              </a:ext>
            </a:extLst>
          </p:cNvPr>
          <p:cNvSpPr txBox="1"/>
          <p:nvPr/>
        </p:nvSpPr>
        <p:spPr>
          <a:xfrm>
            <a:off x="1158356" y="4250431"/>
            <a:ext cx="1107996" cy="369332"/>
          </a:xfrm>
          <a:prstGeom prst="rect">
            <a:avLst/>
          </a:prstGeom>
          <a:noFill/>
        </p:spPr>
        <p:txBody>
          <a:bodyPr wrap="none" rtlCol="0">
            <a:spAutoFit/>
          </a:bodyPr>
          <a:lstStyle/>
          <a:p>
            <a:r>
              <a:rPr lang="zh-CN" altLang="en-US" dirty="0"/>
              <a:t>本地文件</a:t>
            </a:r>
          </a:p>
        </p:txBody>
      </p:sp>
      <p:pic>
        <p:nvPicPr>
          <p:cNvPr id="1026" name="Picture 2">
            <a:extLst>
              <a:ext uri="{FF2B5EF4-FFF2-40B4-BE49-F238E27FC236}">
                <a16:creationId xmlns:a16="http://schemas.microsoft.com/office/drawing/2014/main" id="{1E3FBE8F-149F-48E1-A19F-6028FC2315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867" t="3979" r="10684" b="4264"/>
          <a:stretch/>
        </p:blipFill>
        <p:spPr bwMode="auto">
          <a:xfrm>
            <a:off x="3113847" y="2500711"/>
            <a:ext cx="1254068" cy="814901"/>
          </a:xfrm>
          <a:prstGeom prst="roundRect">
            <a:avLst>
              <a:gd name="adj" fmla="val 8594"/>
            </a:avLst>
          </a:prstGeom>
          <a:solidFill>
            <a:srgbClr val="FFFFFF">
              <a:shade val="85000"/>
            </a:srgbClr>
          </a:solidFill>
          <a:ln>
            <a:noFill/>
          </a:ln>
          <a:effectLst/>
        </p:spPr>
      </p:pic>
      <p:sp>
        <p:nvSpPr>
          <p:cNvPr id="13" name="文本框 12">
            <a:extLst>
              <a:ext uri="{FF2B5EF4-FFF2-40B4-BE49-F238E27FC236}">
                <a16:creationId xmlns:a16="http://schemas.microsoft.com/office/drawing/2014/main" id="{DE2748CF-E0B4-4509-ACE5-C93BA4ADE3BF}"/>
              </a:ext>
            </a:extLst>
          </p:cNvPr>
          <p:cNvSpPr txBox="1"/>
          <p:nvPr/>
        </p:nvSpPr>
        <p:spPr>
          <a:xfrm>
            <a:off x="3096655" y="3407200"/>
            <a:ext cx="1354858" cy="369332"/>
          </a:xfrm>
          <a:prstGeom prst="rect">
            <a:avLst/>
          </a:prstGeom>
          <a:noFill/>
        </p:spPr>
        <p:txBody>
          <a:bodyPr wrap="none" rtlCol="0">
            <a:spAutoFit/>
          </a:bodyPr>
          <a:lstStyle/>
          <a:p>
            <a:r>
              <a:rPr lang="zh-CN" altLang="en-US" dirty="0"/>
              <a:t>身份证信息</a:t>
            </a:r>
          </a:p>
        </p:txBody>
      </p:sp>
      <p:pic>
        <p:nvPicPr>
          <p:cNvPr id="17" name="图片 16">
            <a:extLst>
              <a:ext uri="{FF2B5EF4-FFF2-40B4-BE49-F238E27FC236}">
                <a16:creationId xmlns:a16="http://schemas.microsoft.com/office/drawing/2014/main" id="{F4310610-F2BB-4280-AA4E-D72E13B2852C}"/>
              </a:ext>
            </a:extLst>
          </p:cNvPr>
          <p:cNvPicPr>
            <a:picLocks noChangeAspect="1"/>
          </p:cNvPicPr>
          <p:nvPr/>
        </p:nvPicPr>
        <p:blipFill rotWithShape="1">
          <a:blip r:embed="rId5">
            <a:duotone>
              <a:schemeClr val="accent2">
                <a:shade val="45000"/>
                <a:satMod val="135000"/>
              </a:schemeClr>
              <a:prstClr val="white"/>
            </a:duotone>
            <a:extLst>
              <a:ext uri="{28A0092B-C50C-407E-A947-70E740481C1C}">
                <a14:useLocalDpi xmlns:a14="http://schemas.microsoft.com/office/drawing/2010/main" val="0"/>
              </a:ext>
            </a:extLst>
          </a:blip>
          <a:srcRect l="12499" t="10346" r="11098" b="9030"/>
          <a:stretch/>
        </p:blipFill>
        <p:spPr>
          <a:xfrm>
            <a:off x="6848625" y="2304541"/>
            <a:ext cx="1164358" cy="1228718"/>
          </a:xfrm>
          <a:prstGeom prst="ellipse">
            <a:avLst/>
          </a:prstGeom>
          <a:ln>
            <a:noFill/>
          </a:ln>
          <a:effectLst>
            <a:softEdge rad="112500"/>
          </a:effectLst>
        </p:spPr>
      </p:pic>
      <p:sp>
        <p:nvSpPr>
          <p:cNvPr id="21" name="文本框 20">
            <a:extLst>
              <a:ext uri="{FF2B5EF4-FFF2-40B4-BE49-F238E27FC236}">
                <a16:creationId xmlns:a16="http://schemas.microsoft.com/office/drawing/2014/main" id="{A58C8C53-DD0C-4D1F-BD77-71B2973D3554}"/>
              </a:ext>
            </a:extLst>
          </p:cNvPr>
          <p:cNvSpPr txBox="1"/>
          <p:nvPr/>
        </p:nvSpPr>
        <p:spPr>
          <a:xfrm>
            <a:off x="6645974" y="3495159"/>
            <a:ext cx="1569660" cy="369332"/>
          </a:xfrm>
          <a:prstGeom prst="rect">
            <a:avLst/>
          </a:prstGeom>
          <a:noFill/>
        </p:spPr>
        <p:txBody>
          <a:bodyPr wrap="none" rtlCol="0">
            <a:spAutoFit/>
          </a:bodyPr>
          <a:lstStyle/>
          <a:p>
            <a:r>
              <a:rPr lang="zh-CN" altLang="en-US" dirty="0"/>
              <a:t>选择预定房间</a:t>
            </a:r>
          </a:p>
        </p:txBody>
      </p:sp>
      <p:pic>
        <p:nvPicPr>
          <p:cNvPr id="22" name="图片 21">
            <a:extLst>
              <a:ext uri="{FF2B5EF4-FFF2-40B4-BE49-F238E27FC236}">
                <a16:creationId xmlns:a16="http://schemas.microsoft.com/office/drawing/2014/main" id="{05C6F157-9FFE-43F0-AF84-83524669C966}"/>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778" b="33645"/>
          <a:stretch/>
        </p:blipFill>
        <p:spPr>
          <a:xfrm>
            <a:off x="4849290" y="812188"/>
            <a:ext cx="1427686" cy="954774"/>
          </a:xfrm>
          <a:prstGeom prst="rect">
            <a:avLst/>
          </a:prstGeom>
        </p:spPr>
      </p:pic>
      <p:sp>
        <p:nvSpPr>
          <p:cNvPr id="26" name="文本框 25">
            <a:extLst>
              <a:ext uri="{FF2B5EF4-FFF2-40B4-BE49-F238E27FC236}">
                <a16:creationId xmlns:a16="http://schemas.microsoft.com/office/drawing/2014/main" id="{86A64E26-71A6-4692-9EB0-3A79DA67F8CD}"/>
              </a:ext>
            </a:extLst>
          </p:cNvPr>
          <p:cNvSpPr txBox="1"/>
          <p:nvPr/>
        </p:nvSpPr>
        <p:spPr>
          <a:xfrm>
            <a:off x="4512543" y="1744602"/>
            <a:ext cx="2262158" cy="369332"/>
          </a:xfrm>
          <a:prstGeom prst="rect">
            <a:avLst/>
          </a:prstGeom>
          <a:noFill/>
        </p:spPr>
        <p:txBody>
          <a:bodyPr wrap="none" rtlCol="0">
            <a:spAutoFit/>
          </a:bodyPr>
          <a:lstStyle/>
          <a:p>
            <a:r>
              <a:rPr lang="zh-CN" altLang="en-US" dirty="0"/>
              <a:t>腾讯云核验身份信息</a:t>
            </a:r>
          </a:p>
        </p:txBody>
      </p:sp>
      <p:pic>
        <p:nvPicPr>
          <p:cNvPr id="28" name="图片 27">
            <a:extLst>
              <a:ext uri="{FF2B5EF4-FFF2-40B4-BE49-F238E27FC236}">
                <a16:creationId xmlns:a16="http://schemas.microsoft.com/office/drawing/2014/main" id="{7B0B7F17-13B2-43A2-B4CF-1DA8C81A2778}"/>
              </a:ext>
            </a:extLst>
          </p:cNvPr>
          <p:cNvPicPr>
            <a:picLocks noChangeAspect="1"/>
          </p:cNvPicPr>
          <p:nvPr/>
        </p:nvPicPr>
        <p:blipFill>
          <a:blip r:embed="rId2">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0407131" y="1267215"/>
            <a:ext cx="954773" cy="95477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9" name="文本框 28">
            <a:extLst>
              <a:ext uri="{FF2B5EF4-FFF2-40B4-BE49-F238E27FC236}">
                <a16:creationId xmlns:a16="http://schemas.microsoft.com/office/drawing/2014/main" id="{BCD4DC81-5401-4388-BB0E-0E05D31445A2}"/>
              </a:ext>
            </a:extLst>
          </p:cNvPr>
          <p:cNvSpPr txBox="1"/>
          <p:nvPr/>
        </p:nvSpPr>
        <p:spPr>
          <a:xfrm>
            <a:off x="10445935" y="2220011"/>
            <a:ext cx="877163" cy="369332"/>
          </a:xfrm>
          <a:prstGeom prst="rect">
            <a:avLst/>
          </a:prstGeom>
          <a:noFill/>
        </p:spPr>
        <p:txBody>
          <a:bodyPr wrap="none" rtlCol="0">
            <a:spAutoFit/>
          </a:bodyPr>
          <a:lstStyle/>
          <a:p>
            <a:r>
              <a:rPr lang="zh-CN" altLang="en-US" dirty="0"/>
              <a:t>摄像头</a:t>
            </a:r>
          </a:p>
        </p:txBody>
      </p:sp>
      <p:sp>
        <p:nvSpPr>
          <p:cNvPr id="27" name="箭头: 右 26">
            <a:extLst>
              <a:ext uri="{FF2B5EF4-FFF2-40B4-BE49-F238E27FC236}">
                <a16:creationId xmlns:a16="http://schemas.microsoft.com/office/drawing/2014/main" id="{91674D51-B9E8-4CA5-812D-5569D1CC9785}"/>
              </a:ext>
            </a:extLst>
          </p:cNvPr>
          <p:cNvSpPr/>
          <p:nvPr/>
        </p:nvSpPr>
        <p:spPr>
          <a:xfrm rot="1601334">
            <a:off x="2125640" y="2267239"/>
            <a:ext cx="978408" cy="484632"/>
          </a:xfrm>
          <a:prstGeom prst="rightArrow">
            <a:avLst/>
          </a:prstGeom>
          <a:solidFill>
            <a:schemeClr val="accent1">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1" name="箭头: 右 30">
            <a:extLst>
              <a:ext uri="{FF2B5EF4-FFF2-40B4-BE49-F238E27FC236}">
                <a16:creationId xmlns:a16="http://schemas.microsoft.com/office/drawing/2014/main" id="{44B4CC90-0190-4DFC-AE34-7E66D84C89F8}"/>
              </a:ext>
            </a:extLst>
          </p:cNvPr>
          <p:cNvSpPr/>
          <p:nvPr/>
        </p:nvSpPr>
        <p:spPr>
          <a:xfrm rot="19102111">
            <a:off x="2164421" y="3187972"/>
            <a:ext cx="978408" cy="484632"/>
          </a:xfrm>
          <a:prstGeom prst="rightArrow">
            <a:avLst/>
          </a:prstGeom>
          <a:solidFill>
            <a:schemeClr val="accent1">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32" name="箭头: 右 31">
            <a:extLst>
              <a:ext uri="{FF2B5EF4-FFF2-40B4-BE49-F238E27FC236}">
                <a16:creationId xmlns:a16="http://schemas.microsoft.com/office/drawing/2014/main" id="{0685C66F-A487-4DEC-BA68-C445EE56C224}"/>
              </a:ext>
            </a:extLst>
          </p:cNvPr>
          <p:cNvSpPr/>
          <p:nvPr/>
        </p:nvSpPr>
        <p:spPr>
          <a:xfrm rot="19102111">
            <a:off x="4402352" y="2313151"/>
            <a:ext cx="978408" cy="484632"/>
          </a:xfrm>
          <a:prstGeom prst="rightArrow">
            <a:avLst/>
          </a:prstGeom>
          <a:solidFill>
            <a:schemeClr val="accent1">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上传</a:t>
            </a:r>
          </a:p>
        </p:txBody>
      </p:sp>
      <p:sp>
        <p:nvSpPr>
          <p:cNvPr id="33" name="箭头: 右 32">
            <a:extLst>
              <a:ext uri="{FF2B5EF4-FFF2-40B4-BE49-F238E27FC236}">
                <a16:creationId xmlns:a16="http://schemas.microsoft.com/office/drawing/2014/main" id="{F60E719B-2C7B-4502-A350-39937EF68999}"/>
              </a:ext>
            </a:extLst>
          </p:cNvPr>
          <p:cNvSpPr/>
          <p:nvPr/>
        </p:nvSpPr>
        <p:spPr>
          <a:xfrm rot="2097538">
            <a:off x="5850214" y="2286266"/>
            <a:ext cx="978408" cy="484632"/>
          </a:xfrm>
          <a:prstGeom prst="rightArrow">
            <a:avLst/>
          </a:prstGeom>
          <a:solidFill>
            <a:schemeClr val="accent1">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通过</a:t>
            </a:r>
          </a:p>
        </p:txBody>
      </p:sp>
      <p:sp>
        <p:nvSpPr>
          <p:cNvPr id="30" name="箭头: 圆角右 29">
            <a:extLst>
              <a:ext uri="{FF2B5EF4-FFF2-40B4-BE49-F238E27FC236}">
                <a16:creationId xmlns:a16="http://schemas.microsoft.com/office/drawing/2014/main" id="{EB0BB332-4F88-4215-AF90-8D1B29DFC457}"/>
              </a:ext>
            </a:extLst>
          </p:cNvPr>
          <p:cNvSpPr/>
          <p:nvPr/>
        </p:nvSpPr>
        <p:spPr>
          <a:xfrm>
            <a:off x="7302908" y="1420050"/>
            <a:ext cx="2820167" cy="868680"/>
          </a:xfrm>
          <a:prstGeom prst="bentArrow">
            <a:avLst/>
          </a:prstGeom>
          <a:solidFill>
            <a:schemeClr val="accent1">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solidFill>
                  <a:schemeClr val="tx1"/>
                </a:solidFill>
              </a:rPr>
              <a:t>选择完成</a:t>
            </a:r>
          </a:p>
        </p:txBody>
      </p:sp>
      <p:pic>
        <p:nvPicPr>
          <p:cNvPr id="35" name="图片 34">
            <a:extLst>
              <a:ext uri="{FF2B5EF4-FFF2-40B4-BE49-F238E27FC236}">
                <a16:creationId xmlns:a16="http://schemas.microsoft.com/office/drawing/2014/main" id="{CC01227F-8E4F-4955-8B6F-61A07403C9FD}"/>
              </a:ext>
            </a:extLst>
          </p:cNvPr>
          <p:cNvPicPr>
            <a:picLocks noChangeAspect="1"/>
          </p:cNvPicPr>
          <p:nvPr/>
        </p:nvPicPr>
        <p:blipFill>
          <a:blip r:embed="rId7">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10357889" y="3429000"/>
            <a:ext cx="1053254" cy="1053254"/>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37" name="文本框 36">
            <a:extLst>
              <a:ext uri="{FF2B5EF4-FFF2-40B4-BE49-F238E27FC236}">
                <a16:creationId xmlns:a16="http://schemas.microsoft.com/office/drawing/2014/main" id="{80C298F7-3CF4-49D6-BDC7-47B051E5957A}"/>
              </a:ext>
            </a:extLst>
          </p:cNvPr>
          <p:cNvSpPr txBox="1"/>
          <p:nvPr/>
        </p:nvSpPr>
        <p:spPr>
          <a:xfrm>
            <a:off x="10561350" y="4523529"/>
            <a:ext cx="646331" cy="369332"/>
          </a:xfrm>
          <a:prstGeom prst="rect">
            <a:avLst/>
          </a:prstGeom>
          <a:noFill/>
        </p:spPr>
        <p:txBody>
          <a:bodyPr wrap="none" rtlCol="0">
            <a:spAutoFit/>
          </a:bodyPr>
          <a:lstStyle/>
          <a:p>
            <a:r>
              <a:rPr lang="zh-CN" altLang="en-US" dirty="0"/>
              <a:t>人像</a:t>
            </a:r>
          </a:p>
        </p:txBody>
      </p:sp>
      <p:sp>
        <p:nvSpPr>
          <p:cNvPr id="36" name="箭头: 下 35">
            <a:extLst>
              <a:ext uri="{FF2B5EF4-FFF2-40B4-BE49-F238E27FC236}">
                <a16:creationId xmlns:a16="http://schemas.microsoft.com/office/drawing/2014/main" id="{BC4373FC-E85B-4F8C-8BD4-B6861953B638}"/>
              </a:ext>
            </a:extLst>
          </p:cNvPr>
          <p:cNvSpPr/>
          <p:nvPr/>
        </p:nvSpPr>
        <p:spPr>
          <a:xfrm>
            <a:off x="10648586" y="2572375"/>
            <a:ext cx="467089" cy="815350"/>
          </a:xfrm>
          <a:prstGeom prst="down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捕获</a:t>
            </a:r>
          </a:p>
        </p:txBody>
      </p:sp>
      <p:sp>
        <p:nvSpPr>
          <p:cNvPr id="38" name="箭头: 圆角右 37">
            <a:extLst>
              <a:ext uri="{FF2B5EF4-FFF2-40B4-BE49-F238E27FC236}">
                <a16:creationId xmlns:a16="http://schemas.microsoft.com/office/drawing/2014/main" id="{7111BA87-B1C3-4D9F-8AA9-D9156494DC24}"/>
              </a:ext>
            </a:extLst>
          </p:cNvPr>
          <p:cNvSpPr/>
          <p:nvPr/>
        </p:nvSpPr>
        <p:spPr>
          <a:xfrm flipV="1">
            <a:off x="3592305" y="3809855"/>
            <a:ext cx="1256986" cy="1053255"/>
          </a:xfrm>
          <a:prstGeom prst="bentArrow">
            <a:avLst>
              <a:gd name="adj1" fmla="val 21032"/>
              <a:gd name="adj2" fmla="val 20635"/>
              <a:gd name="adj3" fmla="val 36904"/>
              <a:gd name="adj4" fmla="val 35021"/>
            </a:avLst>
          </a:prstGeom>
          <a:solidFill>
            <a:schemeClr val="accent1">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solidFill>
                <a:schemeClr val="tx1"/>
              </a:solidFill>
            </a:endParaRPr>
          </a:p>
        </p:txBody>
      </p:sp>
      <p:sp>
        <p:nvSpPr>
          <p:cNvPr id="40" name="箭头: 右 39">
            <a:extLst>
              <a:ext uri="{FF2B5EF4-FFF2-40B4-BE49-F238E27FC236}">
                <a16:creationId xmlns:a16="http://schemas.microsoft.com/office/drawing/2014/main" id="{5619918C-CB71-4284-9C9B-6BD18398BB30}"/>
              </a:ext>
            </a:extLst>
          </p:cNvPr>
          <p:cNvSpPr/>
          <p:nvPr/>
        </p:nvSpPr>
        <p:spPr>
          <a:xfrm rot="10800000">
            <a:off x="9069821" y="4408229"/>
            <a:ext cx="1053254" cy="484632"/>
          </a:xfrm>
          <a:prstGeom prst="rightArrow">
            <a:avLst>
              <a:gd name="adj1" fmla="val 50000"/>
              <a:gd name="adj2" fmla="val 81447"/>
            </a:avLst>
          </a:prstGeom>
          <a:solidFill>
            <a:schemeClr val="accent1">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1028" name="Picture 4">
            <a:extLst>
              <a:ext uri="{FF2B5EF4-FFF2-40B4-BE49-F238E27FC236}">
                <a16:creationId xmlns:a16="http://schemas.microsoft.com/office/drawing/2014/main" id="{0C18501C-CF85-4776-8ECD-7B980F9EC8C9}"/>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49290" y="4343965"/>
            <a:ext cx="1325952" cy="551596"/>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EF660CC6-6A64-480D-85F1-B7491EC9DDA0}"/>
              </a:ext>
            </a:extLst>
          </p:cNvPr>
          <p:cNvSpPr txBox="1"/>
          <p:nvPr/>
        </p:nvSpPr>
        <p:spPr>
          <a:xfrm>
            <a:off x="7852848" y="5574656"/>
            <a:ext cx="1107996" cy="369332"/>
          </a:xfrm>
          <a:prstGeom prst="rect">
            <a:avLst/>
          </a:prstGeom>
          <a:noFill/>
        </p:spPr>
        <p:txBody>
          <a:bodyPr wrap="none" rtlCol="0">
            <a:spAutoFit/>
          </a:bodyPr>
          <a:lstStyle/>
          <a:p>
            <a:r>
              <a:rPr lang="zh-CN" altLang="en-US" dirty="0"/>
              <a:t>活体检验</a:t>
            </a:r>
          </a:p>
        </p:txBody>
      </p:sp>
      <p:pic>
        <p:nvPicPr>
          <p:cNvPr id="1030" name="Picture 6">
            <a:extLst>
              <a:ext uri="{FF2B5EF4-FFF2-40B4-BE49-F238E27FC236}">
                <a16:creationId xmlns:a16="http://schemas.microsoft.com/office/drawing/2014/main" id="{EBD85902-AC8C-40AA-9075-FD956DCD3A8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43870" y="4111998"/>
            <a:ext cx="1325952" cy="1325952"/>
          </a:xfrm>
          <a:prstGeom prst="rect">
            <a:avLst/>
          </a:prstGeom>
          <a:noFill/>
          <a:extLst>
            <a:ext uri="{909E8E84-426E-40DD-AFC4-6F175D3DCCD1}">
              <a14:hiddenFill xmlns:a14="http://schemas.microsoft.com/office/drawing/2010/main">
                <a:solidFill>
                  <a:srgbClr val="FFFFFF"/>
                </a:solidFill>
              </a14:hiddenFill>
            </a:ext>
          </a:extLst>
        </p:spPr>
      </p:pic>
      <p:sp>
        <p:nvSpPr>
          <p:cNvPr id="39" name="箭头: 左 38">
            <a:extLst>
              <a:ext uri="{FF2B5EF4-FFF2-40B4-BE49-F238E27FC236}">
                <a16:creationId xmlns:a16="http://schemas.microsoft.com/office/drawing/2014/main" id="{62B97B2A-38F4-41F7-927D-A1C9E3BBD5BE}"/>
              </a:ext>
            </a:extLst>
          </p:cNvPr>
          <p:cNvSpPr/>
          <p:nvPr/>
        </p:nvSpPr>
        <p:spPr>
          <a:xfrm>
            <a:off x="6524034" y="4365239"/>
            <a:ext cx="1079556" cy="509047"/>
          </a:xfrm>
          <a:prstGeom prst="leftArrow">
            <a:avLst>
              <a:gd name="adj1" fmla="val 50000"/>
              <a:gd name="adj2" fmla="val 67268"/>
            </a:avLst>
          </a:prstGeom>
          <a:solidFill>
            <a:schemeClr val="accent1">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dirty="0"/>
              <a:t>通过</a:t>
            </a:r>
          </a:p>
        </p:txBody>
      </p:sp>
      <p:sp>
        <p:nvSpPr>
          <p:cNvPr id="46" name="文本框 45">
            <a:extLst>
              <a:ext uri="{FF2B5EF4-FFF2-40B4-BE49-F238E27FC236}">
                <a16:creationId xmlns:a16="http://schemas.microsoft.com/office/drawing/2014/main" id="{5737A14E-4218-4E6D-AC3A-B6CD9BACD6A2}"/>
              </a:ext>
            </a:extLst>
          </p:cNvPr>
          <p:cNvSpPr txBox="1"/>
          <p:nvPr/>
        </p:nvSpPr>
        <p:spPr>
          <a:xfrm>
            <a:off x="4916783" y="4868183"/>
            <a:ext cx="1107996" cy="369332"/>
          </a:xfrm>
          <a:prstGeom prst="rect">
            <a:avLst/>
          </a:prstGeom>
          <a:noFill/>
        </p:spPr>
        <p:txBody>
          <a:bodyPr wrap="none" rtlCol="0">
            <a:spAutoFit/>
          </a:bodyPr>
          <a:lstStyle/>
          <a:p>
            <a:r>
              <a:rPr lang="zh-CN" altLang="en-US" dirty="0"/>
              <a:t>人脸比对</a:t>
            </a:r>
          </a:p>
        </p:txBody>
      </p:sp>
      <p:pic>
        <p:nvPicPr>
          <p:cNvPr id="1032" name="Picture 8">
            <a:extLst>
              <a:ext uri="{FF2B5EF4-FFF2-40B4-BE49-F238E27FC236}">
                <a16:creationId xmlns:a16="http://schemas.microsoft.com/office/drawing/2014/main" id="{95591790-A7F2-44B2-B546-EA6F244FCA29}"/>
              </a:ext>
            </a:extLst>
          </p:cNvPr>
          <p:cNvPicPr>
            <a:picLocks noChangeAspect="1" noChangeArrowheads="1"/>
          </p:cNvPicPr>
          <p:nvPr/>
        </p:nvPicPr>
        <p:blipFill>
          <a:blip r:embed="rId10">
            <a:clrChange>
              <a:clrFrom>
                <a:srgbClr val="F6F6F6"/>
              </a:clrFrom>
              <a:clrTo>
                <a:srgbClr val="F6F6F6">
                  <a:alpha val="0"/>
                </a:srgbClr>
              </a:clrTo>
            </a:clrChange>
            <a:extLst>
              <a:ext uri="{28A0092B-C50C-407E-A947-70E740481C1C}">
                <a14:useLocalDpi xmlns:a14="http://schemas.microsoft.com/office/drawing/2010/main" val="0"/>
              </a:ext>
            </a:extLst>
          </a:blip>
          <a:srcRect/>
          <a:stretch>
            <a:fillRect/>
          </a:stretch>
        </p:blipFill>
        <p:spPr bwMode="auto">
          <a:xfrm>
            <a:off x="1158354" y="5300887"/>
            <a:ext cx="954774" cy="956684"/>
          </a:xfrm>
          <a:prstGeom prst="rect">
            <a:avLst/>
          </a:prstGeom>
          <a:noFill/>
          <a:extLst>
            <a:ext uri="{909E8E84-426E-40DD-AFC4-6F175D3DCCD1}">
              <a14:hiddenFill xmlns:a14="http://schemas.microsoft.com/office/drawing/2010/main">
                <a:solidFill>
                  <a:srgbClr val="FFFFFF"/>
                </a:solidFill>
              </a14:hiddenFill>
            </a:ext>
          </a:extLst>
        </p:spPr>
      </p:pic>
      <p:sp>
        <p:nvSpPr>
          <p:cNvPr id="48" name="文本框 47">
            <a:extLst>
              <a:ext uri="{FF2B5EF4-FFF2-40B4-BE49-F238E27FC236}">
                <a16:creationId xmlns:a16="http://schemas.microsoft.com/office/drawing/2014/main" id="{4DBBC255-C887-4E3A-93C1-1030CC31F72E}"/>
              </a:ext>
            </a:extLst>
          </p:cNvPr>
          <p:cNvSpPr txBox="1"/>
          <p:nvPr/>
        </p:nvSpPr>
        <p:spPr>
          <a:xfrm>
            <a:off x="1081743" y="6257571"/>
            <a:ext cx="1107996" cy="369332"/>
          </a:xfrm>
          <a:prstGeom prst="rect">
            <a:avLst/>
          </a:prstGeom>
          <a:noFill/>
        </p:spPr>
        <p:txBody>
          <a:bodyPr wrap="none" rtlCol="0">
            <a:spAutoFit/>
          </a:bodyPr>
          <a:lstStyle/>
          <a:p>
            <a:r>
              <a:rPr lang="zh-CN" altLang="en-US" dirty="0"/>
              <a:t>完成办理</a:t>
            </a:r>
          </a:p>
        </p:txBody>
      </p:sp>
      <p:sp>
        <p:nvSpPr>
          <p:cNvPr id="41" name="箭头: 圆角右 40">
            <a:extLst>
              <a:ext uri="{FF2B5EF4-FFF2-40B4-BE49-F238E27FC236}">
                <a16:creationId xmlns:a16="http://schemas.microsoft.com/office/drawing/2014/main" id="{E3B2FA36-4668-47FA-AC90-2CD316190AB0}"/>
              </a:ext>
            </a:extLst>
          </p:cNvPr>
          <p:cNvSpPr/>
          <p:nvPr/>
        </p:nvSpPr>
        <p:spPr>
          <a:xfrm flipH="1" flipV="1">
            <a:off x="2306437" y="5326850"/>
            <a:ext cx="3205829" cy="864943"/>
          </a:xfrm>
          <a:prstGeom prst="bentArrow">
            <a:avLst/>
          </a:prstGeom>
          <a:solidFill>
            <a:schemeClr val="accent1">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tx1"/>
              </a:solidFill>
            </a:endParaRPr>
          </a:p>
        </p:txBody>
      </p:sp>
      <p:sp>
        <p:nvSpPr>
          <p:cNvPr id="50" name="文本框 49">
            <a:extLst>
              <a:ext uri="{FF2B5EF4-FFF2-40B4-BE49-F238E27FC236}">
                <a16:creationId xmlns:a16="http://schemas.microsoft.com/office/drawing/2014/main" id="{1CE30282-13C9-4428-8366-395D5C6FB0F4}"/>
              </a:ext>
            </a:extLst>
          </p:cNvPr>
          <p:cNvSpPr txBox="1"/>
          <p:nvPr/>
        </p:nvSpPr>
        <p:spPr>
          <a:xfrm>
            <a:off x="3398453" y="5793353"/>
            <a:ext cx="1107996" cy="369332"/>
          </a:xfrm>
          <a:prstGeom prst="rect">
            <a:avLst/>
          </a:prstGeom>
          <a:noFill/>
        </p:spPr>
        <p:txBody>
          <a:bodyPr wrap="none" rtlCol="0">
            <a:spAutoFit/>
          </a:bodyPr>
          <a:lstStyle/>
          <a:p>
            <a:r>
              <a:rPr lang="zh-CN" altLang="en-US" dirty="0"/>
              <a:t>人脸比对</a:t>
            </a:r>
          </a:p>
        </p:txBody>
      </p:sp>
    </p:spTree>
    <p:extLst>
      <p:ext uri="{BB962C8B-B14F-4D97-AF65-F5344CB8AC3E}">
        <p14:creationId xmlns:p14="http://schemas.microsoft.com/office/powerpoint/2010/main" val="10334124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6000" b="-6000"/>
          </a:stretch>
        </a:blipFill>
        <a:effectLst/>
      </p:bgPr>
    </p:bg>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77569247-4C00-4836-93E4-BEB372FB82AB}"/>
              </a:ext>
            </a:extLst>
          </p:cNvPr>
          <p:cNvPicPr>
            <a:picLocks noChangeAspect="1"/>
          </p:cNvPicPr>
          <p:nvPr/>
        </p:nvPicPr>
        <p:blipFill rotWithShape="1">
          <a:blip r:embed="rId3">
            <a:extLst>
              <a:ext uri="{28A0092B-C50C-407E-A947-70E740481C1C}">
                <a14:useLocalDpi xmlns:a14="http://schemas.microsoft.com/office/drawing/2010/main" val="0"/>
              </a:ext>
            </a:extLst>
          </a:blip>
          <a:srcRect t="39959" b="24334"/>
          <a:stretch/>
        </p:blipFill>
        <p:spPr>
          <a:xfrm>
            <a:off x="0" y="1977824"/>
            <a:ext cx="12192000" cy="2902349"/>
          </a:xfrm>
          <a:prstGeom prst="rect">
            <a:avLst/>
          </a:prstGeom>
        </p:spPr>
      </p:pic>
      <p:grpSp>
        <p:nvGrpSpPr>
          <p:cNvPr id="11" name="组合 10">
            <a:extLst>
              <a:ext uri="{FF2B5EF4-FFF2-40B4-BE49-F238E27FC236}">
                <a16:creationId xmlns:a16="http://schemas.microsoft.com/office/drawing/2014/main" id="{3EEBA902-CAF6-4419-8427-BF2CD5E049C3}"/>
              </a:ext>
            </a:extLst>
          </p:cNvPr>
          <p:cNvGrpSpPr/>
          <p:nvPr/>
        </p:nvGrpSpPr>
        <p:grpSpPr>
          <a:xfrm>
            <a:off x="0" y="1977824"/>
            <a:ext cx="3655284" cy="2902351"/>
            <a:chOff x="0" y="2314937"/>
            <a:chExt cx="4179809" cy="1863525"/>
          </a:xfrm>
          <a:solidFill>
            <a:schemeClr val="accent1">
              <a:alpha val="88000"/>
            </a:schemeClr>
          </a:solidFill>
        </p:grpSpPr>
        <p:sp>
          <p:nvSpPr>
            <p:cNvPr id="9" name="流程图: 过程 8">
              <a:extLst>
                <a:ext uri="{FF2B5EF4-FFF2-40B4-BE49-F238E27FC236}">
                  <a16:creationId xmlns:a16="http://schemas.microsoft.com/office/drawing/2014/main" id="{64F87F4E-A637-4FFA-9C3E-085A909608BE}"/>
                </a:ext>
              </a:extLst>
            </p:cNvPr>
            <p:cNvSpPr/>
            <p:nvPr/>
          </p:nvSpPr>
          <p:spPr>
            <a:xfrm>
              <a:off x="0" y="2314937"/>
              <a:ext cx="2408883" cy="186352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流程图: 摘录 9">
              <a:extLst>
                <a:ext uri="{FF2B5EF4-FFF2-40B4-BE49-F238E27FC236}">
                  <a16:creationId xmlns:a16="http://schemas.microsoft.com/office/drawing/2014/main" id="{73720A85-6FD3-4CBF-B733-EE4B95143E19}"/>
                </a:ext>
              </a:extLst>
            </p:cNvPr>
            <p:cNvSpPr/>
            <p:nvPr/>
          </p:nvSpPr>
          <p:spPr>
            <a:xfrm rot="5400000">
              <a:off x="2362584" y="2361236"/>
              <a:ext cx="1863524" cy="1770927"/>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组合 22">
            <a:extLst>
              <a:ext uri="{FF2B5EF4-FFF2-40B4-BE49-F238E27FC236}">
                <a16:creationId xmlns:a16="http://schemas.microsoft.com/office/drawing/2014/main" id="{E62DF6D0-73F5-4DBF-B79A-59C45688B8B1}"/>
              </a:ext>
            </a:extLst>
          </p:cNvPr>
          <p:cNvGrpSpPr/>
          <p:nvPr/>
        </p:nvGrpSpPr>
        <p:grpSpPr>
          <a:xfrm>
            <a:off x="2106590" y="1977822"/>
            <a:ext cx="10085409" cy="2902352"/>
            <a:chOff x="2106590" y="1977822"/>
            <a:chExt cx="10085409" cy="2902352"/>
          </a:xfrm>
          <a:solidFill>
            <a:schemeClr val="accent1">
              <a:lumMod val="60000"/>
              <a:lumOff val="40000"/>
              <a:alpha val="88000"/>
            </a:schemeClr>
          </a:solidFill>
        </p:grpSpPr>
        <p:sp>
          <p:nvSpPr>
            <p:cNvPr id="20" name="流程图: 过程 19">
              <a:extLst>
                <a:ext uri="{FF2B5EF4-FFF2-40B4-BE49-F238E27FC236}">
                  <a16:creationId xmlns:a16="http://schemas.microsoft.com/office/drawing/2014/main" id="{055C1C83-DDF8-4AAB-9252-90E9F3AA7F63}"/>
                </a:ext>
              </a:extLst>
            </p:cNvPr>
            <p:cNvSpPr/>
            <p:nvPr/>
          </p:nvSpPr>
          <p:spPr>
            <a:xfrm>
              <a:off x="3655284" y="1977824"/>
              <a:ext cx="8536715" cy="290234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直角三角形 20">
              <a:extLst>
                <a:ext uri="{FF2B5EF4-FFF2-40B4-BE49-F238E27FC236}">
                  <a16:creationId xmlns:a16="http://schemas.microsoft.com/office/drawing/2014/main" id="{CB1B9ECF-1E78-41C3-B246-003C353CB71B}"/>
                </a:ext>
              </a:extLst>
            </p:cNvPr>
            <p:cNvSpPr/>
            <p:nvPr/>
          </p:nvSpPr>
          <p:spPr>
            <a:xfrm flipH="1" flipV="1">
              <a:off x="2106591" y="1977822"/>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直角三角形 21">
              <a:extLst>
                <a:ext uri="{FF2B5EF4-FFF2-40B4-BE49-F238E27FC236}">
                  <a16:creationId xmlns:a16="http://schemas.microsoft.com/office/drawing/2014/main" id="{F22132EA-CF4C-4620-AF66-C1C56251E956}"/>
                </a:ext>
              </a:extLst>
            </p:cNvPr>
            <p:cNvSpPr/>
            <p:nvPr/>
          </p:nvSpPr>
          <p:spPr>
            <a:xfrm flipH="1">
              <a:off x="2106590" y="3428998"/>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文本框 23">
            <a:extLst>
              <a:ext uri="{FF2B5EF4-FFF2-40B4-BE49-F238E27FC236}">
                <a16:creationId xmlns:a16="http://schemas.microsoft.com/office/drawing/2014/main" id="{9BCB0FC7-9C70-4122-B697-657C2D7E6E57}"/>
              </a:ext>
            </a:extLst>
          </p:cNvPr>
          <p:cNvSpPr txBox="1"/>
          <p:nvPr/>
        </p:nvSpPr>
        <p:spPr>
          <a:xfrm>
            <a:off x="690623" y="2703410"/>
            <a:ext cx="2303362" cy="1446550"/>
          </a:xfrm>
          <a:prstGeom prst="rect">
            <a:avLst/>
          </a:prstGeom>
          <a:noFill/>
        </p:spPr>
        <p:txBody>
          <a:bodyPr wrap="square" rtlCol="0">
            <a:spAutoFit/>
          </a:bodyPr>
          <a:lstStyle/>
          <a:p>
            <a:r>
              <a:rPr lang="fr-FR" sz="8800" dirty="0">
                <a:solidFill>
                  <a:schemeClr val="bg1"/>
                </a:solidFill>
                <a:latin typeface="Century Gothic" panose="020B0502020202020204" pitchFamily="34" charset="0"/>
              </a:rPr>
              <a:t>0</a:t>
            </a:r>
            <a:r>
              <a:rPr lang="fr-FR" altLang="zh-CN" sz="8800" dirty="0">
                <a:solidFill>
                  <a:schemeClr val="bg1"/>
                </a:solidFill>
                <a:latin typeface="Century Gothic" panose="020B0502020202020204" pitchFamily="34" charset="0"/>
              </a:rPr>
              <a:t>5</a:t>
            </a:r>
            <a:endParaRPr lang="fr-FR" sz="8800" dirty="0">
              <a:solidFill>
                <a:schemeClr val="bg1"/>
              </a:solidFill>
              <a:latin typeface="Century Gothic" panose="020B0502020202020204" pitchFamily="34" charset="0"/>
            </a:endParaRPr>
          </a:p>
        </p:txBody>
      </p:sp>
      <p:sp>
        <p:nvSpPr>
          <p:cNvPr id="25" name="文本框 24">
            <a:extLst>
              <a:ext uri="{FF2B5EF4-FFF2-40B4-BE49-F238E27FC236}">
                <a16:creationId xmlns:a16="http://schemas.microsoft.com/office/drawing/2014/main" id="{3CE550D8-D13C-448C-98D7-EE507EF25EDF}"/>
              </a:ext>
            </a:extLst>
          </p:cNvPr>
          <p:cNvSpPr txBox="1"/>
          <p:nvPr/>
        </p:nvSpPr>
        <p:spPr>
          <a:xfrm>
            <a:off x="5663489" y="2872687"/>
            <a:ext cx="7846094" cy="1107996"/>
          </a:xfrm>
          <a:prstGeom prst="rect">
            <a:avLst/>
          </a:prstGeom>
          <a:noFill/>
        </p:spPr>
        <p:txBody>
          <a:bodyPr wrap="square" rtlCol="0">
            <a:spAutoFit/>
          </a:bodyPr>
          <a:lstStyle/>
          <a:p>
            <a:r>
              <a:rPr lang="zh-CN" altLang="fr-FR" sz="6600" dirty="0">
                <a:solidFill>
                  <a:schemeClr val="bg1"/>
                </a:solidFill>
              </a:rPr>
              <a:t>核心算法</a:t>
            </a:r>
            <a:endParaRPr lang="fr-FR" sz="6600" dirty="0">
              <a:solidFill>
                <a:schemeClr val="bg1"/>
              </a:solidFill>
            </a:endParaRPr>
          </a:p>
        </p:txBody>
      </p:sp>
    </p:spTree>
    <p:extLst>
      <p:ext uri="{BB962C8B-B14F-4D97-AF65-F5344CB8AC3E}">
        <p14:creationId xmlns:p14="http://schemas.microsoft.com/office/powerpoint/2010/main" val="1497602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7650480" cy="523220"/>
          </a:xfrm>
          <a:prstGeom prst="rect">
            <a:avLst/>
          </a:prstGeom>
          <a:noFill/>
        </p:spPr>
        <p:txBody>
          <a:bodyPr wrap="square" rtlCol="0">
            <a:spAutoFit/>
          </a:bodyPr>
          <a:lstStyle/>
          <a:p>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智能化酒店入住算法原理图</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cxnSp>
        <p:nvCxnSpPr>
          <p:cNvPr id="7" name="直接连接符 6">
            <a:extLst>
              <a:ext uri="{FF2B5EF4-FFF2-40B4-BE49-F238E27FC236}">
                <a16:creationId xmlns:a16="http://schemas.microsoft.com/office/drawing/2014/main" id="{5E81E428-64D6-48DA-B956-BC8AD5765221}"/>
              </a:ext>
            </a:extLst>
          </p:cNvPr>
          <p:cNvCxnSpPr>
            <a:cxnSpLocks/>
          </p:cNvCxnSpPr>
          <p:nvPr/>
        </p:nvCxnSpPr>
        <p:spPr>
          <a:xfrm>
            <a:off x="6767069" y="1261640"/>
            <a:ext cx="0" cy="5133371"/>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47AE4B8C-CD56-4B4D-94A1-3DE31286A7C9}"/>
              </a:ext>
            </a:extLst>
          </p:cNvPr>
          <p:cNvSpPr/>
          <p:nvPr/>
        </p:nvSpPr>
        <p:spPr>
          <a:xfrm>
            <a:off x="7493756" y="1455301"/>
            <a:ext cx="758619" cy="810530"/>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anose="020B0503020204020204" pitchFamily="34" charset="-122"/>
              </a:rPr>
              <a:t>1</a:t>
            </a:r>
            <a:endParaRPr lang="zh-CN" altLang="en-US" dirty="0">
              <a:latin typeface="Impact MT Std" pitchFamily="34" charset="0"/>
              <a:ea typeface="微软雅黑" panose="020B0503020204020204" pitchFamily="34" charset="-122"/>
            </a:endParaRPr>
          </a:p>
        </p:txBody>
      </p:sp>
      <p:sp>
        <p:nvSpPr>
          <p:cNvPr id="12" name="标题 11">
            <a:extLst>
              <a:ext uri="{FF2B5EF4-FFF2-40B4-BE49-F238E27FC236}">
                <a16:creationId xmlns:a16="http://schemas.microsoft.com/office/drawing/2014/main" id="{67892263-BD68-4FAE-B208-4A080BE3283C}"/>
              </a:ext>
            </a:extLst>
          </p:cNvPr>
          <p:cNvSpPr txBox="1"/>
          <p:nvPr/>
        </p:nvSpPr>
        <p:spPr>
          <a:xfrm>
            <a:off x="8424332" y="1520652"/>
            <a:ext cx="3665085" cy="674569"/>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4000" dirty="0">
                <a:latin typeface="+mn-ea"/>
                <a:ea typeface="+mn-ea"/>
              </a:rPr>
              <a:t>证件核验</a:t>
            </a:r>
            <a:endParaRPr lang="zh-CN" altLang="en-US" sz="4000" dirty="0">
              <a:latin typeface="+mn-ea"/>
              <a:ea typeface="+mn-ea"/>
            </a:endParaRPr>
          </a:p>
        </p:txBody>
      </p:sp>
      <p:sp>
        <p:nvSpPr>
          <p:cNvPr id="13" name="椭圆 12">
            <a:extLst>
              <a:ext uri="{FF2B5EF4-FFF2-40B4-BE49-F238E27FC236}">
                <a16:creationId xmlns:a16="http://schemas.microsoft.com/office/drawing/2014/main" id="{B03095E5-E97C-4FDF-A3BF-8885748A8155}"/>
              </a:ext>
            </a:extLst>
          </p:cNvPr>
          <p:cNvSpPr/>
          <p:nvPr/>
        </p:nvSpPr>
        <p:spPr>
          <a:xfrm>
            <a:off x="7493757" y="2779467"/>
            <a:ext cx="576622" cy="57678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Impact MT Std" pitchFamily="34" charset="0"/>
                <a:ea typeface="微软雅黑" panose="020B0503020204020204" pitchFamily="34" charset="-122"/>
              </a:rPr>
              <a:t>2</a:t>
            </a:r>
            <a:endParaRPr lang="zh-CN" altLang="en-US">
              <a:latin typeface="Impact MT Std" pitchFamily="34" charset="0"/>
              <a:ea typeface="微软雅黑" panose="020B0503020204020204" pitchFamily="34" charset="-122"/>
            </a:endParaRPr>
          </a:p>
        </p:txBody>
      </p:sp>
      <p:sp>
        <p:nvSpPr>
          <p:cNvPr id="14" name="标题 11">
            <a:extLst>
              <a:ext uri="{FF2B5EF4-FFF2-40B4-BE49-F238E27FC236}">
                <a16:creationId xmlns:a16="http://schemas.microsoft.com/office/drawing/2014/main" id="{E16BEBD5-26FE-4724-827B-F5F1FB436BCC}"/>
              </a:ext>
            </a:extLst>
          </p:cNvPr>
          <p:cNvSpPr txBox="1"/>
          <p:nvPr/>
        </p:nvSpPr>
        <p:spPr>
          <a:xfrm>
            <a:off x="8424332" y="2821588"/>
            <a:ext cx="2785808" cy="49254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人脸追踪捕捉</a:t>
            </a:r>
            <a:endParaRPr lang="zh-CN" altLang="en-US" sz="2400" dirty="0">
              <a:latin typeface="+mn-ea"/>
              <a:ea typeface="+mn-ea"/>
            </a:endParaRPr>
          </a:p>
        </p:txBody>
      </p:sp>
      <p:sp>
        <p:nvSpPr>
          <p:cNvPr id="15" name="椭圆 14">
            <a:extLst>
              <a:ext uri="{FF2B5EF4-FFF2-40B4-BE49-F238E27FC236}">
                <a16:creationId xmlns:a16="http://schemas.microsoft.com/office/drawing/2014/main" id="{4D033BA2-4863-4968-8794-9EAD5568C601}"/>
              </a:ext>
            </a:extLst>
          </p:cNvPr>
          <p:cNvSpPr/>
          <p:nvPr/>
        </p:nvSpPr>
        <p:spPr>
          <a:xfrm>
            <a:off x="7493757" y="3901949"/>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Impact MT Std" pitchFamily="34" charset="0"/>
                <a:ea typeface="微软雅黑" panose="020B0503020204020204" pitchFamily="34" charset="-122"/>
              </a:rPr>
              <a:t>3</a:t>
            </a:r>
            <a:endParaRPr lang="zh-CN" altLang="en-US">
              <a:latin typeface="Impact MT Std" pitchFamily="34" charset="0"/>
              <a:ea typeface="微软雅黑" panose="020B0503020204020204" pitchFamily="34" charset="-122"/>
            </a:endParaRPr>
          </a:p>
        </p:txBody>
      </p:sp>
      <p:sp>
        <p:nvSpPr>
          <p:cNvPr id="16" name="标题 11">
            <a:extLst>
              <a:ext uri="{FF2B5EF4-FFF2-40B4-BE49-F238E27FC236}">
                <a16:creationId xmlns:a16="http://schemas.microsoft.com/office/drawing/2014/main" id="{93A72004-1075-49D4-A84F-CF0740B5437A}"/>
              </a:ext>
            </a:extLst>
          </p:cNvPr>
          <p:cNvSpPr txBox="1"/>
          <p:nvPr/>
        </p:nvSpPr>
        <p:spPr>
          <a:xfrm>
            <a:off x="8424332" y="3931954"/>
            <a:ext cx="2785808" cy="49254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活体验测</a:t>
            </a:r>
            <a:endParaRPr lang="zh-CN" altLang="en-US" sz="2400" dirty="0">
              <a:latin typeface="+mn-ea"/>
              <a:ea typeface="+mn-ea"/>
            </a:endParaRPr>
          </a:p>
        </p:txBody>
      </p:sp>
      <p:sp>
        <p:nvSpPr>
          <p:cNvPr id="17" name="标题 11">
            <a:extLst>
              <a:ext uri="{FF2B5EF4-FFF2-40B4-BE49-F238E27FC236}">
                <a16:creationId xmlns:a16="http://schemas.microsoft.com/office/drawing/2014/main" id="{6B1E8B9B-60DC-4F57-9641-66BBB82C2A86}"/>
              </a:ext>
            </a:extLst>
          </p:cNvPr>
          <p:cNvSpPr txBox="1"/>
          <p:nvPr/>
        </p:nvSpPr>
        <p:spPr>
          <a:xfrm>
            <a:off x="8423959" y="5096559"/>
            <a:ext cx="2785808" cy="49254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人脸证件核验</a:t>
            </a:r>
            <a:endParaRPr lang="zh-CN" altLang="en-US" sz="2400" dirty="0">
              <a:latin typeface="+mn-ea"/>
              <a:ea typeface="+mn-ea"/>
            </a:endParaRPr>
          </a:p>
        </p:txBody>
      </p:sp>
      <p:sp>
        <p:nvSpPr>
          <p:cNvPr id="20" name="椭圆 19">
            <a:extLst>
              <a:ext uri="{FF2B5EF4-FFF2-40B4-BE49-F238E27FC236}">
                <a16:creationId xmlns:a16="http://schemas.microsoft.com/office/drawing/2014/main" id="{E5F405CD-5B14-48A2-A08C-79E0CBCD863C}"/>
              </a:ext>
            </a:extLst>
          </p:cNvPr>
          <p:cNvSpPr/>
          <p:nvPr/>
        </p:nvSpPr>
        <p:spPr>
          <a:xfrm>
            <a:off x="7493384" y="5054436"/>
            <a:ext cx="576622" cy="57678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Impact MT Std" pitchFamily="34" charset="0"/>
                <a:ea typeface="微软雅黑" panose="020B0503020204020204" pitchFamily="34" charset="-122"/>
              </a:rPr>
              <a:t>4</a:t>
            </a:r>
            <a:endParaRPr lang="zh-CN" altLang="en-US">
              <a:latin typeface="Impact MT Std" pitchFamily="34" charset="0"/>
              <a:ea typeface="微软雅黑" panose="020B0503020204020204" pitchFamily="34" charset="-122"/>
            </a:endParaRPr>
          </a:p>
        </p:txBody>
      </p:sp>
      <p:sp>
        <p:nvSpPr>
          <p:cNvPr id="4" name="矩形 3">
            <a:extLst>
              <a:ext uri="{FF2B5EF4-FFF2-40B4-BE49-F238E27FC236}">
                <a16:creationId xmlns:a16="http://schemas.microsoft.com/office/drawing/2014/main" id="{8AD7F5AB-3642-4CB7-9DD9-BC9D52DD417B}"/>
              </a:ext>
            </a:extLst>
          </p:cNvPr>
          <p:cNvSpPr/>
          <p:nvPr/>
        </p:nvSpPr>
        <p:spPr>
          <a:xfrm>
            <a:off x="378371" y="1536939"/>
            <a:ext cx="1182405" cy="544101"/>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输入</a:t>
            </a:r>
          </a:p>
        </p:txBody>
      </p:sp>
      <p:sp>
        <p:nvSpPr>
          <p:cNvPr id="18" name="矩形 17">
            <a:extLst>
              <a:ext uri="{FF2B5EF4-FFF2-40B4-BE49-F238E27FC236}">
                <a16:creationId xmlns:a16="http://schemas.microsoft.com/office/drawing/2014/main" id="{C16B927D-6A57-4F84-A8F6-E586485BB5D1}"/>
              </a:ext>
            </a:extLst>
          </p:cNvPr>
          <p:cNvSpPr/>
          <p:nvPr/>
        </p:nvSpPr>
        <p:spPr>
          <a:xfrm>
            <a:off x="378370" y="2845483"/>
            <a:ext cx="1182405" cy="6257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输出</a:t>
            </a:r>
          </a:p>
        </p:txBody>
      </p:sp>
      <p:sp>
        <p:nvSpPr>
          <p:cNvPr id="11" name="矩形 10">
            <a:extLst>
              <a:ext uri="{FF2B5EF4-FFF2-40B4-BE49-F238E27FC236}">
                <a16:creationId xmlns:a16="http://schemas.microsoft.com/office/drawing/2014/main" id="{3B8AA195-38A1-42EC-A580-FE414F7D560D}"/>
              </a:ext>
            </a:extLst>
          </p:cNvPr>
          <p:cNvSpPr/>
          <p:nvPr/>
        </p:nvSpPr>
        <p:spPr>
          <a:xfrm>
            <a:off x="2065282" y="1531528"/>
            <a:ext cx="1182405" cy="54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身份证预处理</a:t>
            </a:r>
          </a:p>
        </p:txBody>
      </p:sp>
      <p:sp>
        <p:nvSpPr>
          <p:cNvPr id="23" name="矩形 22">
            <a:extLst>
              <a:ext uri="{FF2B5EF4-FFF2-40B4-BE49-F238E27FC236}">
                <a16:creationId xmlns:a16="http://schemas.microsoft.com/office/drawing/2014/main" id="{E231F63C-E2D5-4751-88F1-0B97A3E51001}"/>
              </a:ext>
            </a:extLst>
          </p:cNvPr>
          <p:cNvSpPr/>
          <p:nvPr/>
        </p:nvSpPr>
        <p:spPr>
          <a:xfrm>
            <a:off x="3572720" y="1537131"/>
            <a:ext cx="1182405" cy="54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文字检测</a:t>
            </a:r>
          </a:p>
        </p:txBody>
      </p:sp>
      <p:sp>
        <p:nvSpPr>
          <p:cNvPr id="24" name="矩形 23">
            <a:extLst>
              <a:ext uri="{FF2B5EF4-FFF2-40B4-BE49-F238E27FC236}">
                <a16:creationId xmlns:a16="http://schemas.microsoft.com/office/drawing/2014/main" id="{AF7D2642-590F-4A81-8859-04937AA92FB3}"/>
              </a:ext>
            </a:extLst>
          </p:cNvPr>
          <p:cNvSpPr/>
          <p:nvPr/>
        </p:nvSpPr>
        <p:spPr>
          <a:xfrm>
            <a:off x="5080158" y="1531528"/>
            <a:ext cx="1182405" cy="54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文本识别</a:t>
            </a:r>
          </a:p>
        </p:txBody>
      </p:sp>
      <p:cxnSp>
        <p:nvCxnSpPr>
          <p:cNvPr id="28" name="直接箭头连接符 27">
            <a:extLst>
              <a:ext uri="{FF2B5EF4-FFF2-40B4-BE49-F238E27FC236}">
                <a16:creationId xmlns:a16="http://schemas.microsoft.com/office/drawing/2014/main" id="{0D73203B-C577-4010-B585-BC9542D2C9BA}"/>
              </a:ext>
            </a:extLst>
          </p:cNvPr>
          <p:cNvCxnSpPr>
            <a:stCxn id="4" idx="3"/>
            <a:endCxn id="11" idx="1"/>
          </p:cNvCxnSpPr>
          <p:nvPr/>
        </p:nvCxnSpPr>
        <p:spPr>
          <a:xfrm flipV="1">
            <a:off x="1560776" y="1806286"/>
            <a:ext cx="504506" cy="2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43EB50B4-8F84-4110-91B5-9F5AF8CC36C9}"/>
              </a:ext>
            </a:extLst>
          </p:cNvPr>
          <p:cNvCxnSpPr/>
          <p:nvPr/>
        </p:nvCxnSpPr>
        <p:spPr>
          <a:xfrm flipV="1">
            <a:off x="4601922" y="1823229"/>
            <a:ext cx="504506" cy="2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92E957B8-D63D-4024-A26E-4BE6EF909104}"/>
              </a:ext>
            </a:extLst>
          </p:cNvPr>
          <p:cNvCxnSpPr/>
          <p:nvPr/>
        </p:nvCxnSpPr>
        <p:spPr>
          <a:xfrm flipV="1">
            <a:off x="3106338" y="1802088"/>
            <a:ext cx="504506" cy="27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矩形 30">
            <a:extLst>
              <a:ext uri="{FF2B5EF4-FFF2-40B4-BE49-F238E27FC236}">
                <a16:creationId xmlns:a16="http://schemas.microsoft.com/office/drawing/2014/main" id="{D5FB4E17-ED6A-4A03-9CD3-B9AB5D1C4682}"/>
              </a:ext>
            </a:extLst>
          </p:cNvPr>
          <p:cNvSpPr/>
          <p:nvPr/>
        </p:nvSpPr>
        <p:spPr>
          <a:xfrm>
            <a:off x="5078047" y="2999692"/>
            <a:ext cx="1182405" cy="54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腾讯云真伪验证</a:t>
            </a:r>
          </a:p>
        </p:txBody>
      </p:sp>
      <p:cxnSp>
        <p:nvCxnSpPr>
          <p:cNvPr id="33" name="直接箭头连接符 32">
            <a:extLst>
              <a:ext uri="{FF2B5EF4-FFF2-40B4-BE49-F238E27FC236}">
                <a16:creationId xmlns:a16="http://schemas.microsoft.com/office/drawing/2014/main" id="{38089EF6-90DC-49AE-88BD-10BA761CAABF}"/>
              </a:ext>
            </a:extLst>
          </p:cNvPr>
          <p:cNvCxnSpPr>
            <a:stCxn id="24" idx="2"/>
            <a:endCxn id="31" idx="0"/>
          </p:cNvCxnSpPr>
          <p:nvPr/>
        </p:nvCxnSpPr>
        <p:spPr>
          <a:xfrm flipH="1">
            <a:off x="5669250" y="2081043"/>
            <a:ext cx="2111" cy="9186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60B3DBC7-33A5-4027-9925-02D6A071C08D}"/>
              </a:ext>
            </a:extLst>
          </p:cNvPr>
          <p:cNvSpPr/>
          <p:nvPr/>
        </p:nvSpPr>
        <p:spPr>
          <a:xfrm>
            <a:off x="2729264" y="2450177"/>
            <a:ext cx="1182405" cy="54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身份证完整信息</a:t>
            </a:r>
          </a:p>
        </p:txBody>
      </p:sp>
      <p:sp>
        <p:nvSpPr>
          <p:cNvPr id="35" name="矩形 34">
            <a:extLst>
              <a:ext uri="{FF2B5EF4-FFF2-40B4-BE49-F238E27FC236}">
                <a16:creationId xmlns:a16="http://schemas.microsoft.com/office/drawing/2014/main" id="{AA092A6C-32B7-4420-97E6-F7F2FBC740BB}"/>
              </a:ext>
            </a:extLst>
          </p:cNvPr>
          <p:cNvSpPr/>
          <p:nvPr/>
        </p:nvSpPr>
        <p:spPr>
          <a:xfrm>
            <a:off x="2727154" y="3392676"/>
            <a:ext cx="1182405" cy="54951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身份证伪造或过期</a:t>
            </a:r>
          </a:p>
        </p:txBody>
      </p:sp>
      <p:cxnSp>
        <p:nvCxnSpPr>
          <p:cNvPr id="37" name="直接箭头连接符 36">
            <a:extLst>
              <a:ext uri="{FF2B5EF4-FFF2-40B4-BE49-F238E27FC236}">
                <a16:creationId xmlns:a16="http://schemas.microsoft.com/office/drawing/2014/main" id="{D07D330D-7A80-43F8-8602-CE74B1185B4E}"/>
              </a:ext>
            </a:extLst>
          </p:cNvPr>
          <p:cNvCxnSpPr>
            <a:stCxn id="31" idx="1"/>
            <a:endCxn id="31" idx="1"/>
          </p:cNvCxnSpPr>
          <p:nvPr/>
        </p:nvCxnSpPr>
        <p:spPr>
          <a:xfrm>
            <a:off x="5078047" y="3274450"/>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连接符: 肘形 38">
            <a:extLst>
              <a:ext uri="{FF2B5EF4-FFF2-40B4-BE49-F238E27FC236}">
                <a16:creationId xmlns:a16="http://schemas.microsoft.com/office/drawing/2014/main" id="{9CA43EF0-288D-4D92-948E-92E83B93786E}"/>
              </a:ext>
            </a:extLst>
          </p:cNvPr>
          <p:cNvCxnSpPr>
            <a:stCxn id="31" idx="1"/>
            <a:endCxn id="34" idx="3"/>
          </p:cNvCxnSpPr>
          <p:nvPr/>
        </p:nvCxnSpPr>
        <p:spPr>
          <a:xfrm rot="10800000">
            <a:off x="3911669" y="2724936"/>
            <a:ext cx="1166378" cy="54951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连接符: 肘形 40">
            <a:extLst>
              <a:ext uri="{FF2B5EF4-FFF2-40B4-BE49-F238E27FC236}">
                <a16:creationId xmlns:a16="http://schemas.microsoft.com/office/drawing/2014/main" id="{08E87CE7-BB9E-4E13-8F6D-FF35DD9679A7}"/>
              </a:ext>
            </a:extLst>
          </p:cNvPr>
          <p:cNvCxnSpPr>
            <a:stCxn id="31" idx="1"/>
            <a:endCxn id="35" idx="3"/>
          </p:cNvCxnSpPr>
          <p:nvPr/>
        </p:nvCxnSpPr>
        <p:spPr>
          <a:xfrm rot="10800000" flipV="1">
            <a:off x="3909559" y="3274450"/>
            <a:ext cx="1168488" cy="39298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连接符: 肘形 46">
            <a:extLst>
              <a:ext uri="{FF2B5EF4-FFF2-40B4-BE49-F238E27FC236}">
                <a16:creationId xmlns:a16="http://schemas.microsoft.com/office/drawing/2014/main" id="{3E35B61F-D1C0-484F-82D4-78DF47108CEE}"/>
              </a:ext>
            </a:extLst>
          </p:cNvPr>
          <p:cNvCxnSpPr>
            <a:stCxn id="34" idx="1"/>
            <a:endCxn id="18" idx="3"/>
          </p:cNvCxnSpPr>
          <p:nvPr/>
        </p:nvCxnSpPr>
        <p:spPr>
          <a:xfrm rot="10800000" flipV="1">
            <a:off x="1560776" y="2724935"/>
            <a:ext cx="1168489" cy="43342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连接符: 肘形 48">
            <a:extLst>
              <a:ext uri="{FF2B5EF4-FFF2-40B4-BE49-F238E27FC236}">
                <a16:creationId xmlns:a16="http://schemas.microsoft.com/office/drawing/2014/main" id="{D87BEAAB-6CB9-45E4-B33B-27E396AC0469}"/>
              </a:ext>
            </a:extLst>
          </p:cNvPr>
          <p:cNvCxnSpPr>
            <a:stCxn id="35" idx="1"/>
            <a:endCxn id="18" idx="3"/>
          </p:cNvCxnSpPr>
          <p:nvPr/>
        </p:nvCxnSpPr>
        <p:spPr>
          <a:xfrm rot="10800000">
            <a:off x="1560776" y="3158356"/>
            <a:ext cx="1166379" cy="50907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文本框 1">
            <a:extLst>
              <a:ext uri="{FF2B5EF4-FFF2-40B4-BE49-F238E27FC236}">
                <a16:creationId xmlns:a16="http://schemas.microsoft.com/office/drawing/2014/main" id="{5B89B935-8503-4F9B-BD5F-F51D2AE87B39}"/>
              </a:ext>
            </a:extLst>
          </p:cNvPr>
          <p:cNvSpPr txBox="1"/>
          <p:nvPr/>
        </p:nvSpPr>
        <p:spPr>
          <a:xfrm>
            <a:off x="238134" y="4235671"/>
            <a:ext cx="6528933" cy="3000821"/>
          </a:xfrm>
          <a:prstGeom prst="rect">
            <a:avLst/>
          </a:prstGeom>
        </p:spPr>
        <p:txBody>
          <a:bodyPr wrap="square" rtlCol="0">
            <a:spAutoFit/>
          </a:bodyPr>
          <a:lstStyle/>
          <a:p>
            <a:pPr>
              <a:lnSpc>
                <a:spcPct val="150000"/>
              </a:lnSpc>
            </a:pPr>
            <a:r>
              <a:rPr lang="en-US" altLang="zh-CN" dirty="0"/>
              <a:t>        </a:t>
            </a:r>
            <a:r>
              <a:rPr lang="zh-CN" altLang="en-US" dirty="0"/>
              <a:t>接入的腾讯云卡证接口支持中国大陆居民二代身份证正反面所有字段的识别，包括姓名、性别、民族、出生日期、住址、公民身份证号、签发机关、有效期限，识别准确度达到</a:t>
            </a:r>
            <a:r>
              <a:rPr lang="en-US" altLang="zh-CN" dirty="0"/>
              <a:t>99%</a:t>
            </a:r>
            <a:r>
              <a:rPr lang="zh-CN" altLang="en-US" dirty="0"/>
              <a:t>以上。</a:t>
            </a:r>
            <a:endParaRPr lang="en-US" altLang="zh-CN" dirty="0"/>
          </a:p>
          <a:p>
            <a:pPr>
              <a:lnSpc>
                <a:spcPct val="150000"/>
              </a:lnSpc>
            </a:pPr>
            <a:r>
              <a:rPr lang="en-US" altLang="zh-CN" dirty="0"/>
              <a:t>         </a:t>
            </a:r>
            <a:r>
              <a:rPr lang="zh-CN" altLang="en-US" dirty="0"/>
              <a:t>使用此接口传输照片时采用</a:t>
            </a:r>
            <a:r>
              <a:rPr lang="en-US" altLang="zh-CN" dirty="0"/>
              <a:t>BASE64</a:t>
            </a:r>
            <a:r>
              <a:rPr lang="zh-CN" altLang="en-US" dirty="0"/>
              <a:t>加密算法传输，保护用户隐私问题。</a:t>
            </a:r>
            <a:endParaRPr lang="en-US" altLang="zh-CN" dirty="0"/>
          </a:p>
          <a:p>
            <a:r>
              <a:rPr lang="en-US" altLang="zh-CN" dirty="0"/>
              <a:t>   </a:t>
            </a:r>
          </a:p>
          <a:p>
            <a:endParaRPr lang="en-US" altLang="zh-CN" dirty="0"/>
          </a:p>
          <a:p>
            <a:endParaRPr lang="zh-CN" altLang="en-US" dirty="0"/>
          </a:p>
        </p:txBody>
      </p:sp>
    </p:spTree>
    <p:extLst>
      <p:ext uri="{BB962C8B-B14F-4D97-AF65-F5344CB8AC3E}">
        <p14:creationId xmlns:p14="http://schemas.microsoft.com/office/powerpoint/2010/main" val="296168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2" grpId="0"/>
      <p:bldP spid="12" grpId="1"/>
      <p:bldP spid="13" grpId="1" animBg="1"/>
      <p:bldP spid="14" grpId="1"/>
      <p:bldP spid="15" grpId="1" animBg="1"/>
      <p:bldP spid="16" grpId="1"/>
      <p:bldP spid="17" grpId="1"/>
      <p:bldP spid="20"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B37624AC-A7A3-4B5C-BBE7-67B6A1E7C8A1}"/>
              </a:ext>
            </a:extLst>
          </p:cNvPr>
          <p:cNvSpPr/>
          <p:nvPr/>
        </p:nvSpPr>
        <p:spPr>
          <a:xfrm>
            <a:off x="7689273" y="0"/>
            <a:ext cx="2651031" cy="830997"/>
          </a:xfrm>
          <a:prstGeom prst="rect">
            <a:avLst/>
          </a:prstGeom>
          <a:noFill/>
          <a:effectLst>
            <a:outerShdw blurRad="50800" dist="38100" algn="l" rotWithShape="0">
              <a:prstClr val="black">
                <a:alpha val="40000"/>
              </a:prstClr>
            </a:outerShdw>
          </a:effectLst>
        </p:spPr>
        <p:txBody>
          <a:bodyPr wrap="square" lIns="91440" tIns="45720" rIns="91440" bIns="45720">
            <a:spAutoFit/>
          </a:bodyPr>
          <a:lstStyle/>
          <a:p>
            <a:pPr algn="ctr"/>
            <a:r>
              <a:rPr lang="zh-CN" altLang="fr-FR" sz="4800" b="0" cap="none" spc="0" dirty="0">
                <a:ln w="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目</a:t>
            </a:r>
            <a:r>
              <a:rPr lang="zh-CN" altLang="en-US" sz="4800" b="0" cap="none" spc="0" dirty="0">
                <a:ln w="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 </a:t>
            </a:r>
            <a:r>
              <a:rPr lang="zh-CN" altLang="fr-FR" sz="4800" b="0" cap="none" spc="0" dirty="0">
                <a:ln w="0"/>
                <a:solidFill>
                  <a:schemeClr val="accent1"/>
                </a:solidFill>
                <a:effectLst>
                  <a:outerShdw blurRad="38100" dist="25400" dir="5400000" algn="ctr" rotWithShape="0">
                    <a:srgbClr val="6E747A">
                      <a:alpha val="43000"/>
                    </a:srgbClr>
                  </a:outerShdw>
                </a:effectLst>
                <a:latin typeface="黑体" panose="02010609060101010101" pitchFamily="49" charset="-122"/>
                <a:ea typeface="黑体" panose="02010609060101010101" pitchFamily="49" charset="-122"/>
              </a:rPr>
              <a:t>录</a:t>
            </a:r>
          </a:p>
        </p:txBody>
      </p:sp>
      <p:cxnSp>
        <p:nvCxnSpPr>
          <p:cNvPr id="11" name="直接连接符 10">
            <a:extLst>
              <a:ext uri="{FF2B5EF4-FFF2-40B4-BE49-F238E27FC236}">
                <a16:creationId xmlns:a16="http://schemas.microsoft.com/office/drawing/2014/main" id="{EFBF7C4F-AF70-41AA-A9BA-37EAA61BE51F}"/>
              </a:ext>
            </a:extLst>
          </p:cNvPr>
          <p:cNvCxnSpPr>
            <a:cxnSpLocks/>
          </p:cNvCxnSpPr>
          <p:nvPr/>
        </p:nvCxnSpPr>
        <p:spPr>
          <a:xfrm>
            <a:off x="6377413" y="315884"/>
            <a:ext cx="6763" cy="6309360"/>
          </a:xfrm>
          <a:prstGeom prst="line">
            <a:avLst/>
          </a:prstGeom>
          <a:ln>
            <a:tailEnd type="ova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E0087145-89D7-4A21-BC4D-4D587AED5D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3309" y="-106659"/>
            <a:ext cx="3179139" cy="3453649"/>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6" name="图片 15">
            <a:extLst>
              <a:ext uri="{FF2B5EF4-FFF2-40B4-BE49-F238E27FC236}">
                <a16:creationId xmlns:a16="http://schemas.microsoft.com/office/drawing/2014/main" id="{C4425677-EB90-4AD4-B48E-9E8AA4717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6738" y="1207597"/>
            <a:ext cx="2981224" cy="3171825"/>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pic>
        <p:nvPicPr>
          <p:cNvPr id="18" name="图片 17">
            <a:extLst>
              <a:ext uri="{FF2B5EF4-FFF2-40B4-BE49-F238E27FC236}">
                <a16:creationId xmlns:a16="http://schemas.microsoft.com/office/drawing/2014/main" id="{ED494BC7-713A-4D49-9A1A-19C1246240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49173" y="2859547"/>
            <a:ext cx="3044303" cy="3699850"/>
          </a:xfrm>
          <a:prstGeom prst="rect">
            <a:avLst/>
          </a:prstGeom>
          <a:solidFill>
            <a:srgbClr val="FFFFFF">
              <a:shade val="85000"/>
            </a:srgbClr>
          </a:solidFill>
          <a:ln w="101600" cap="sq">
            <a:solidFill>
              <a:srgbClr val="FDFDFD"/>
            </a:solidFill>
            <a:miter lim="800000"/>
          </a:ln>
          <a:effectLst>
            <a:outerShdw blurRad="57150" dist="37500" dir="7560000" sy="98000" kx="110000" ky="200000" algn="tl" rotWithShape="0">
              <a:srgbClr val="000000">
                <a:alpha val="20000"/>
              </a:srgbClr>
            </a:outerShdw>
          </a:effectLst>
          <a:scene3d>
            <a:camera prst="perspectiveRelaxed">
              <a:rot lat="18960000" lon="0" rev="0"/>
            </a:camera>
            <a:lightRig rig="twoPt" dir="t">
              <a:rot lat="0" lon="0" rev="7200000"/>
            </a:lightRig>
          </a:scene3d>
          <a:sp3d prstMaterial="matte">
            <a:bevelT w="22860" h="12700"/>
            <a:contourClr>
              <a:srgbClr val="FFFFFF"/>
            </a:contourClr>
          </a:sp3d>
        </p:spPr>
      </p:pic>
      <p:sp>
        <p:nvSpPr>
          <p:cNvPr id="23" name="矩形: 圆角 22">
            <a:extLst>
              <a:ext uri="{FF2B5EF4-FFF2-40B4-BE49-F238E27FC236}">
                <a16:creationId xmlns:a16="http://schemas.microsoft.com/office/drawing/2014/main" id="{55E8CD95-EC56-414C-A7A0-AD7DA9489F0A}"/>
              </a:ext>
            </a:extLst>
          </p:cNvPr>
          <p:cNvSpPr/>
          <p:nvPr/>
        </p:nvSpPr>
        <p:spPr>
          <a:xfrm>
            <a:off x="6600339" y="1787491"/>
            <a:ext cx="2759825" cy="622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核心功能</a:t>
            </a:r>
          </a:p>
        </p:txBody>
      </p:sp>
      <p:sp>
        <p:nvSpPr>
          <p:cNvPr id="26" name="矩形: 圆角 25">
            <a:extLst>
              <a:ext uri="{FF2B5EF4-FFF2-40B4-BE49-F238E27FC236}">
                <a16:creationId xmlns:a16="http://schemas.microsoft.com/office/drawing/2014/main" id="{BF6BD32D-9937-4159-9E34-357A6ED7DF6F}"/>
              </a:ext>
            </a:extLst>
          </p:cNvPr>
          <p:cNvSpPr/>
          <p:nvPr/>
        </p:nvSpPr>
        <p:spPr>
          <a:xfrm>
            <a:off x="6556479" y="3213963"/>
            <a:ext cx="2759825" cy="622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业务流程</a:t>
            </a:r>
          </a:p>
        </p:txBody>
      </p:sp>
      <p:sp>
        <p:nvSpPr>
          <p:cNvPr id="30" name="矩形: 圆角 29">
            <a:extLst>
              <a:ext uri="{FF2B5EF4-FFF2-40B4-BE49-F238E27FC236}">
                <a16:creationId xmlns:a16="http://schemas.microsoft.com/office/drawing/2014/main" id="{5AE7FD5E-A188-476D-A512-6C8C366596B0}"/>
              </a:ext>
            </a:extLst>
          </p:cNvPr>
          <p:cNvSpPr/>
          <p:nvPr/>
        </p:nvSpPr>
        <p:spPr>
          <a:xfrm>
            <a:off x="8446773" y="1081804"/>
            <a:ext cx="2759825" cy="622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目标与思路</a:t>
            </a:r>
          </a:p>
        </p:txBody>
      </p:sp>
      <p:sp>
        <p:nvSpPr>
          <p:cNvPr id="31" name="矩形: 圆角 30">
            <a:extLst>
              <a:ext uri="{FF2B5EF4-FFF2-40B4-BE49-F238E27FC236}">
                <a16:creationId xmlns:a16="http://schemas.microsoft.com/office/drawing/2014/main" id="{41155551-14D3-4EC4-B7FC-3903361B8E77}"/>
              </a:ext>
            </a:extLst>
          </p:cNvPr>
          <p:cNvSpPr/>
          <p:nvPr/>
        </p:nvSpPr>
        <p:spPr>
          <a:xfrm>
            <a:off x="8423319" y="2493178"/>
            <a:ext cx="2759825" cy="622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技术实现</a:t>
            </a:r>
          </a:p>
        </p:txBody>
      </p:sp>
      <p:sp>
        <p:nvSpPr>
          <p:cNvPr id="32" name="矩形: 圆角 31">
            <a:extLst>
              <a:ext uri="{FF2B5EF4-FFF2-40B4-BE49-F238E27FC236}">
                <a16:creationId xmlns:a16="http://schemas.microsoft.com/office/drawing/2014/main" id="{3E57AB52-6D5B-42DE-840E-8D06E8D9F76D}"/>
              </a:ext>
            </a:extLst>
          </p:cNvPr>
          <p:cNvSpPr/>
          <p:nvPr/>
        </p:nvSpPr>
        <p:spPr>
          <a:xfrm>
            <a:off x="8423319" y="3934748"/>
            <a:ext cx="2759825" cy="622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核心算法</a:t>
            </a:r>
          </a:p>
        </p:txBody>
      </p:sp>
      <p:sp>
        <p:nvSpPr>
          <p:cNvPr id="33" name="矩形: 圆角 32">
            <a:extLst>
              <a:ext uri="{FF2B5EF4-FFF2-40B4-BE49-F238E27FC236}">
                <a16:creationId xmlns:a16="http://schemas.microsoft.com/office/drawing/2014/main" id="{0DBE4E41-7EC9-460A-813A-0B82D3DD4677}"/>
              </a:ext>
            </a:extLst>
          </p:cNvPr>
          <p:cNvSpPr/>
          <p:nvPr/>
        </p:nvSpPr>
        <p:spPr>
          <a:xfrm>
            <a:off x="6583714" y="4671119"/>
            <a:ext cx="2759825" cy="622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特色亮点</a:t>
            </a:r>
          </a:p>
        </p:txBody>
      </p:sp>
      <p:sp>
        <p:nvSpPr>
          <p:cNvPr id="34" name="矩形: 圆角 33">
            <a:extLst>
              <a:ext uri="{FF2B5EF4-FFF2-40B4-BE49-F238E27FC236}">
                <a16:creationId xmlns:a16="http://schemas.microsoft.com/office/drawing/2014/main" id="{4AE2588A-2922-4A92-87AA-FDBCD7EF1C08}"/>
              </a:ext>
            </a:extLst>
          </p:cNvPr>
          <p:cNvSpPr/>
          <p:nvPr/>
        </p:nvSpPr>
        <p:spPr>
          <a:xfrm>
            <a:off x="8423319" y="5391904"/>
            <a:ext cx="2759825" cy="6227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系统演示</a:t>
            </a:r>
          </a:p>
        </p:txBody>
      </p:sp>
      <p:sp>
        <p:nvSpPr>
          <p:cNvPr id="38" name="矩形 37">
            <a:extLst>
              <a:ext uri="{FF2B5EF4-FFF2-40B4-BE49-F238E27FC236}">
                <a16:creationId xmlns:a16="http://schemas.microsoft.com/office/drawing/2014/main" id="{3D8E355D-EAB1-4950-BB99-B43782A2BA33}"/>
              </a:ext>
            </a:extLst>
          </p:cNvPr>
          <p:cNvSpPr/>
          <p:nvPr/>
        </p:nvSpPr>
        <p:spPr>
          <a:xfrm>
            <a:off x="6553886" y="908633"/>
            <a:ext cx="535724"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1</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1" name="矩形 40">
            <a:extLst>
              <a:ext uri="{FF2B5EF4-FFF2-40B4-BE49-F238E27FC236}">
                <a16:creationId xmlns:a16="http://schemas.microsoft.com/office/drawing/2014/main" id="{28CE5920-0FF0-4B9D-9A47-51842AA0E3D2}"/>
              </a:ext>
            </a:extLst>
          </p:cNvPr>
          <p:cNvSpPr/>
          <p:nvPr/>
        </p:nvSpPr>
        <p:spPr>
          <a:xfrm>
            <a:off x="10629648" y="4513046"/>
            <a:ext cx="535724"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6</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2" name="矩形 41">
            <a:extLst>
              <a:ext uri="{FF2B5EF4-FFF2-40B4-BE49-F238E27FC236}">
                <a16:creationId xmlns:a16="http://schemas.microsoft.com/office/drawing/2014/main" id="{D34D3064-D8E6-43A6-93B5-C636A0290608}"/>
              </a:ext>
            </a:extLst>
          </p:cNvPr>
          <p:cNvSpPr/>
          <p:nvPr/>
        </p:nvSpPr>
        <p:spPr>
          <a:xfrm>
            <a:off x="10674617" y="3107498"/>
            <a:ext cx="535724"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4</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3" name="矩形 42">
            <a:extLst>
              <a:ext uri="{FF2B5EF4-FFF2-40B4-BE49-F238E27FC236}">
                <a16:creationId xmlns:a16="http://schemas.microsoft.com/office/drawing/2014/main" id="{A148AD72-70F9-4961-9A4C-33F0D06D8C24}"/>
              </a:ext>
            </a:extLst>
          </p:cNvPr>
          <p:cNvSpPr/>
          <p:nvPr/>
        </p:nvSpPr>
        <p:spPr>
          <a:xfrm>
            <a:off x="6604735" y="5204945"/>
            <a:ext cx="535724"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7</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4" name="矩形 43">
            <a:extLst>
              <a:ext uri="{FF2B5EF4-FFF2-40B4-BE49-F238E27FC236}">
                <a16:creationId xmlns:a16="http://schemas.microsoft.com/office/drawing/2014/main" id="{0EC645BB-9F90-4DB5-9D9E-CA19C86FFCB2}"/>
              </a:ext>
            </a:extLst>
          </p:cNvPr>
          <p:cNvSpPr/>
          <p:nvPr/>
        </p:nvSpPr>
        <p:spPr>
          <a:xfrm>
            <a:off x="6600339" y="3740945"/>
            <a:ext cx="535724"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5</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5" name="矩形 44">
            <a:extLst>
              <a:ext uri="{FF2B5EF4-FFF2-40B4-BE49-F238E27FC236}">
                <a16:creationId xmlns:a16="http://schemas.microsoft.com/office/drawing/2014/main" id="{79940DFC-64C3-4FA9-B7C8-799016A78185}"/>
              </a:ext>
            </a:extLst>
          </p:cNvPr>
          <p:cNvSpPr/>
          <p:nvPr/>
        </p:nvSpPr>
        <p:spPr>
          <a:xfrm>
            <a:off x="6553886" y="2375503"/>
            <a:ext cx="535724"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3</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46" name="矩形 45">
            <a:extLst>
              <a:ext uri="{FF2B5EF4-FFF2-40B4-BE49-F238E27FC236}">
                <a16:creationId xmlns:a16="http://schemas.microsoft.com/office/drawing/2014/main" id="{37C82D82-E4B1-4653-B9FC-908275AF09DF}"/>
              </a:ext>
            </a:extLst>
          </p:cNvPr>
          <p:cNvSpPr/>
          <p:nvPr/>
        </p:nvSpPr>
        <p:spPr>
          <a:xfrm>
            <a:off x="10674617" y="1615630"/>
            <a:ext cx="535724" cy="923330"/>
          </a:xfrm>
          <a:prstGeom prst="rect">
            <a:avLst/>
          </a:prstGeom>
          <a:noFill/>
        </p:spPr>
        <p:txBody>
          <a:bodyPr wrap="none" lIns="91440" tIns="45720" rIns="91440" bIns="45720">
            <a:spAutoFit/>
          </a:bodyPr>
          <a:lstStyle/>
          <a:p>
            <a:pPr algn="ctr"/>
            <a:r>
              <a:rPr lang="en-US" altLang="zh-CN"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2</a:t>
            </a:r>
            <a:endPar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5190260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7650480" cy="523220"/>
          </a:xfrm>
          <a:prstGeom prst="rect">
            <a:avLst/>
          </a:prstGeom>
          <a:noFill/>
        </p:spPr>
        <p:txBody>
          <a:bodyPr wrap="square" rtlCol="0">
            <a:spAutoFit/>
          </a:bodyPr>
          <a:lstStyle/>
          <a:p>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智能化酒店入住算法原理图</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cxnSp>
        <p:nvCxnSpPr>
          <p:cNvPr id="7" name="直接连接符 6">
            <a:extLst>
              <a:ext uri="{FF2B5EF4-FFF2-40B4-BE49-F238E27FC236}">
                <a16:creationId xmlns:a16="http://schemas.microsoft.com/office/drawing/2014/main" id="{5E81E428-64D6-48DA-B956-BC8AD5765221}"/>
              </a:ext>
            </a:extLst>
          </p:cNvPr>
          <p:cNvCxnSpPr>
            <a:cxnSpLocks/>
          </p:cNvCxnSpPr>
          <p:nvPr/>
        </p:nvCxnSpPr>
        <p:spPr>
          <a:xfrm>
            <a:off x="6767069" y="1261640"/>
            <a:ext cx="0" cy="5133371"/>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47AE4B8C-CD56-4B4D-94A1-3DE31286A7C9}"/>
              </a:ext>
            </a:extLst>
          </p:cNvPr>
          <p:cNvSpPr/>
          <p:nvPr/>
        </p:nvSpPr>
        <p:spPr>
          <a:xfrm>
            <a:off x="7493757" y="1689045"/>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anose="020B0503020204020204" pitchFamily="34" charset="-122"/>
              </a:rPr>
              <a:t>1</a:t>
            </a:r>
            <a:endParaRPr lang="zh-CN" altLang="en-US" dirty="0">
              <a:latin typeface="Impact MT Std" pitchFamily="34" charset="0"/>
              <a:ea typeface="微软雅黑" panose="020B0503020204020204" pitchFamily="34" charset="-122"/>
            </a:endParaRPr>
          </a:p>
        </p:txBody>
      </p:sp>
      <p:sp>
        <p:nvSpPr>
          <p:cNvPr id="12" name="标题 11">
            <a:extLst>
              <a:ext uri="{FF2B5EF4-FFF2-40B4-BE49-F238E27FC236}">
                <a16:creationId xmlns:a16="http://schemas.microsoft.com/office/drawing/2014/main" id="{67892263-BD68-4FAE-B208-4A080BE3283C}"/>
              </a:ext>
            </a:extLst>
          </p:cNvPr>
          <p:cNvSpPr txBox="1"/>
          <p:nvPr/>
        </p:nvSpPr>
        <p:spPr>
          <a:xfrm>
            <a:off x="8424332" y="1715188"/>
            <a:ext cx="2785809" cy="48003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证件核验</a:t>
            </a:r>
            <a:endParaRPr lang="zh-CN" altLang="en-US" sz="2400" dirty="0">
              <a:latin typeface="+mn-ea"/>
              <a:ea typeface="+mn-ea"/>
            </a:endParaRPr>
          </a:p>
        </p:txBody>
      </p:sp>
      <p:sp>
        <p:nvSpPr>
          <p:cNvPr id="13" name="椭圆 12">
            <a:extLst>
              <a:ext uri="{FF2B5EF4-FFF2-40B4-BE49-F238E27FC236}">
                <a16:creationId xmlns:a16="http://schemas.microsoft.com/office/drawing/2014/main" id="{B03095E5-E97C-4FDF-A3BF-8885748A8155}"/>
              </a:ext>
            </a:extLst>
          </p:cNvPr>
          <p:cNvSpPr/>
          <p:nvPr/>
        </p:nvSpPr>
        <p:spPr>
          <a:xfrm>
            <a:off x="7493384" y="2671904"/>
            <a:ext cx="779853" cy="783367"/>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anose="020B0503020204020204" pitchFamily="34" charset="-122"/>
              </a:rPr>
              <a:t>2</a:t>
            </a:r>
            <a:endParaRPr lang="zh-CN" altLang="en-US" dirty="0">
              <a:latin typeface="Impact MT Std" pitchFamily="34" charset="0"/>
              <a:ea typeface="微软雅黑" panose="020B0503020204020204" pitchFamily="34" charset="-122"/>
            </a:endParaRPr>
          </a:p>
        </p:txBody>
      </p:sp>
      <p:sp>
        <p:nvSpPr>
          <p:cNvPr id="14" name="标题 11">
            <a:extLst>
              <a:ext uri="{FF2B5EF4-FFF2-40B4-BE49-F238E27FC236}">
                <a16:creationId xmlns:a16="http://schemas.microsoft.com/office/drawing/2014/main" id="{E16BEBD5-26FE-4724-827B-F5F1FB436BCC}"/>
              </a:ext>
            </a:extLst>
          </p:cNvPr>
          <p:cNvSpPr txBox="1"/>
          <p:nvPr/>
        </p:nvSpPr>
        <p:spPr>
          <a:xfrm>
            <a:off x="8423960" y="2714025"/>
            <a:ext cx="3767668" cy="66895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4000" dirty="0">
                <a:latin typeface="+mn-ea"/>
                <a:ea typeface="+mn-ea"/>
              </a:rPr>
              <a:t>人脸追踪捕捉</a:t>
            </a:r>
            <a:endParaRPr lang="zh-CN" altLang="en-US" sz="4000" dirty="0">
              <a:latin typeface="+mn-ea"/>
              <a:ea typeface="+mn-ea"/>
            </a:endParaRPr>
          </a:p>
        </p:txBody>
      </p:sp>
      <p:sp>
        <p:nvSpPr>
          <p:cNvPr id="15" name="椭圆 14">
            <a:extLst>
              <a:ext uri="{FF2B5EF4-FFF2-40B4-BE49-F238E27FC236}">
                <a16:creationId xmlns:a16="http://schemas.microsoft.com/office/drawing/2014/main" id="{4D033BA2-4863-4968-8794-9EAD5568C601}"/>
              </a:ext>
            </a:extLst>
          </p:cNvPr>
          <p:cNvSpPr/>
          <p:nvPr/>
        </p:nvSpPr>
        <p:spPr>
          <a:xfrm>
            <a:off x="7493757" y="3901949"/>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Impact MT Std" pitchFamily="34" charset="0"/>
                <a:ea typeface="微软雅黑" panose="020B0503020204020204" pitchFamily="34" charset="-122"/>
              </a:rPr>
              <a:t>3</a:t>
            </a:r>
            <a:endParaRPr lang="zh-CN" altLang="en-US">
              <a:latin typeface="Impact MT Std" pitchFamily="34" charset="0"/>
              <a:ea typeface="微软雅黑" panose="020B0503020204020204" pitchFamily="34" charset="-122"/>
            </a:endParaRPr>
          </a:p>
        </p:txBody>
      </p:sp>
      <p:sp>
        <p:nvSpPr>
          <p:cNvPr id="16" name="标题 11">
            <a:extLst>
              <a:ext uri="{FF2B5EF4-FFF2-40B4-BE49-F238E27FC236}">
                <a16:creationId xmlns:a16="http://schemas.microsoft.com/office/drawing/2014/main" id="{93A72004-1075-49D4-A84F-CF0740B5437A}"/>
              </a:ext>
            </a:extLst>
          </p:cNvPr>
          <p:cNvSpPr txBox="1"/>
          <p:nvPr/>
        </p:nvSpPr>
        <p:spPr>
          <a:xfrm>
            <a:off x="8424332" y="3931954"/>
            <a:ext cx="2785808" cy="49254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活体验测</a:t>
            </a:r>
            <a:endParaRPr lang="zh-CN" altLang="en-US" sz="2400" dirty="0">
              <a:latin typeface="+mn-ea"/>
              <a:ea typeface="+mn-ea"/>
            </a:endParaRPr>
          </a:p>
        </p:txBody>
      </p:sp>
      <p:sp>
        <p:nvSpPr>
          <p:cNvPr id="17" name="标题 11">
            <a:extLst>
              <a:ext uri="{FF2B5EF4-FFF2-40B4-BE49-F238E27FC236}">
                <a16:creationId xmlns:a16="http://schemas.microsoft.com/office/drawing/2014/main" id="{6B1E8B9B-60DC-4F57-9641-66BBB82C2A86}"/>
              </a:ext>
            </a:extLst>
          </p:cNvPr>
          <p:cNvSpPr txBox="1"/>
          <p:nvPr/>
        </p:nvSpPr>
        <p:spPr>
          <a:xfrm>
            <a:off x="8423959" y="5096559"/>
            <a:ext cx="2785808" cy="49254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人脸证件核验</a:t>
            </a:r>
            <a:endParaRPr lang="zh-CN" altLang="en-US" sz="2400" dirty="0">
              <a:latin typeface="+mn-ea"/>
              <a:ea typeface="+mn-ea"/>
            </a:endParaRPr>
          </a:p>
        </p:txBody>
      </p:sp>
      <p:sp>
        <p:nvSpPr>
          <p:cNvPr id="20" name="椭圆 19">
            <a:extLst>
              <a:ext uri="{FF2B5EF4-FFF2-40B4-BE49-F238E27FC236}">
                <a16:creationId xmlns:a16="http://schemas.microsoft.com/office/drawing/2014/main" id="{E5F405CD-5B14-48A2-A08C-79E0CBCD863C}"/>
              </a:ext>
            </a:extLst>
          </p:cNvPr>
          <p:cNvSpPr/>
          <p:nvPr/>
        </p:nvSpPr>
        <p:spPr>
          <a:xfrm>
            <a:off x="7493384" y="5054436"/>
            <a:ext cx="576622" cy="57678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Impact MT Std" pitchFamily="34" charset="0"/>
                <a:ea typeface="微软雅黑" panose="020B0503020204020204" pitchFamily="34" charset="-122"/>
              </a:rPr>
              <a:t>4</a:t>
            </a:r>
            <a:endParaRPr lang="zh-CN" altLang="en-US">
              <a:latin typeface="Impact MT Std" pitchFamily="34" charset="0"/>
              <a:ea typeface="微软雅黑" panose="020B0503020204020204" pitchFamily="34" charset="-122"/>
            </a:endParaRPr>
          </a:p>
        </p:txBody>
      </p:sp>
      <p:sp>
        <p:nvSpPr>
          <p:cNvPr id="3" name="椭圆 2">
            <a:extLst>
              <a:ext uri="{FF2B5EF4-FFF2-40B4-BE49-F238E27FC236}">
                <a16:creationId xmlns:a16="http://schemas.microsoft.com/office/drawing/2014/main" id="{0287AE37-88FB-4183-A2BB-48C8D5422C98}"/>
              </a:ext>
            </a:extLst>
          </p:cNvPr>
          <p:cNvSpPr/>
          <p:nvPr/>
        </p:nvSpPr>
        <p:spPr>
          <a:xfrm>
            <a:off x="2526872" y="963654"/>
            <a:ext cx="977453" cy="9335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学习</a:t>
            </a:r>
          </a:p>
        </p:txBody>
      </p:sp>
      <p:sp>
        <p:nvSpPr>
          <p:cNvPr id="19" name="椭圆 18">
            <a:extLst>
              <a:ext uri="{FF2B5EF4-FFF2-40B4-BE49-F238E27FC236}">
                <a16:creationId xmlns:a16="http://schemas.microsoft.com/office/drawing/2014/main" id="{60E39CA6-5306-4EA8-B7C1-EB3E15AB9798}"/>
              </a:ext>
            </a:extLst>
          </p:cNvPr>
          <p:cNvSpPr/>
          <p:nvPr/>
        </p:nvSpPr>
        <p:spPr>
          <a:xfrm>
            <a:off x="3825240" y="2581710"/>
            <a:ext cx="977453" cy="9335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检测器</a:t>
            </a:r>
          </a:p>
        </p:txBody>
      </p:sp>
      <p:sp>
        <p:nvSpPr>
          <p:cNvPr id="21" name="椭圆 20">
            <a:extLst>
              <a:ext uri="{FF2B5EF4-FFF2-40B4-BE49-F238E27FC236}">
                <a16:creationId xmlns:a16="http://schemas.microsoft.com/office/drawing/2014/main" id="{3273746B-69E8-447B-BA1B-57B5D559B981}"/>
              </a:ext>
            </a:extLst>
          </p:cNvPr>
          <p:cNvSpPr/>
          <p:nvPr/>
        </p:nvSpPr>
        <p:spPr>
          <a:xfrm>
            <a:off x="1228503" y="2548964"/>
            <a:ext cx="977453" cy="93358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追踪器</a:t>
            </a:r>
          </a:p>
        </p:txBody>
      </p:sp>
      <p:cxnSp>
        <p:nvCxnSpPr>
          <p:cNvPr id="8" name="连接符: 曲线 7">
            <a:extLst>
              <a:ext uri="{FF2B5EF4-FFF2-40B4-BE49-F238E27FC236}">
                <a16:creationId xmlns:a16="http://schemas.microsoft.com/office/drawing/2014/main" id="{59D95072-355D-44BA-93D2-E42F1003F4E7}"/>
              </a:ext>
            </a:extLst>
          </p:cNvPr>
          <p:cNvCxnSpPr>
            <a:stCxn id="3" idx="4"/>
            <a:endCxn id="19" idx="2"/>
          </p:cNvCxnSpPr>
          <p:nvPr/>
        </p:nvCxnSpPr>
        <p:spPr>
          <a:xfrm rot="16200000" flipH="1">
            <a:off x="2844786" y="2068046"/>
            <a:ext cx="1151266" cy="80964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连接符: 曲线 21">
            <a:extLst>
              <a:ext uri="{FF2B5EF4-FFF2-40B4-BE49-F238E27FC236}">
                <a16:creationId xmlns:a16="http://schemas.microsoft.com/office/drawing/2014/main" id="{DDDA73F4-1474-45EF-A9D4-5D63F0187ADD}"/>
              </a:ext>
            </a:extLst>
          </p:cNvPr>
          <p:cNvCxnSpPr>
            <a:stCxn id="19" idx="7"/>
            <a:endCxn id="3" idx="6"/>
          </p:cNvCxnSpPr>
          <p:nvPr/>
        </p:nvCxnSpPr>
        <p:spPr>
          <a:xfrm rot="16200000" flipV="1">
            <a:off x="3437944" y="1496825"/>
            <a:ext cx="1287986" cy="1155223"/>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连接符: 曲线 27">
            <a:extLst>
              <a:ext uri="{FF2B5EF4-FFF2-40B4-BE49-F238E27FC236}">
                <a16:creationId xmlns:a16="http://schemas.microsoft.com/office/drawing/2014/main" id="{365B3B15-EF82-443B-856E-10EE41F3704D}"/>
              </a:ext>
            </a:extLst>
          </p:cNvPr>
          <p:cNvCxnSpPr>
            <a:stCxn id="21" idx="1"/>
            <a:endCxn id="3" idx="2"/>
          </p:cNvCxnSpPr>
          <p:nvPr/>
        </p:nvCxnSpPr>
        <p:spPr>
          <a:xfrm rot="5400000" flipH="1" flipV="1">
            <a:off x="1321640" y="1480452"/>
            <a:ext cx="1255240" cy="1155224"/>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连接符: 曲线 29">
            <a:extLst>
              <a:ext uri="{FF2B5EF4-FFF2-40B4-BE49-F238E27FC236}">
                <a16:creationId xmlns:a16="http://schemas.microsoft.com/office/drawing/2014/main" id="{79F35534-E8EC-4BC4-B5A8-E88EB78F78E7}"/>
              </a:ext>
            </a:extLst>
          </p:cNvPr>
          <p:cNvCxnSpPr>
            <a:stCxn id="19" idx="4"/>
            <a:endCxn id="21" idx="4"/>
          </p:cNvCxnSpPr>
          <p:nvPr/>
        </p:nvCxnSpPr>
        <p:spPr>
          <a:xfrm rot="5400000" flipH="1">
            <a:off x="2999226" y="2200549"/>
            <a:ext cx="32746" cy="2596737"/>
          </a:xfrm>
          <a:prstGeom prst="curvedConnector3">
            <a:avLst>
              <a:gd name="adj1" fmla="val -1709140"/>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文本框 43">
            <a:extLst>
              <a:ext uri="{FF2B5EF4-FFF2-40B4-BE49-F238E27FC236}">
                <a16:creationId xmlns:a16="http://schemas.microsoft.com/office/drawing/2014/main" id="{163D996C-C4AE-4A17-A527-A254E5677C90}"/>
              </a:ext>
            </a:extLst>
          </p:cNvPr>
          <p:cNvSpPr txBox="1"/>
          <p:nvPr/>
        </p:nvSpPr>
        <p:spPr>
          <a:xfrm rot="3724052">
            <a:off x="2897811" y="2446166"/>
            <a:ext cx="1045219" cy="276999"/>
          </a:xfrm>
          <a:prstGeom prst="rect">
            <a:avLst/>
          </a:prstGeom>
          <a:noFill/>
        </p:spPr>
        <p:txBody>
          <a:bodyPr wrap="square" rtlCol="0">
            <a:spAutoFit/>
          </a:bodyPr>
          <a:lstStyle/>
          <a:p>
            <a:r>
              <a:rPr lang="zh-CN" altLang="en-US" sz="1200" dirty="0"/>
              <a:t>训练数据</a:t>
            </a:r>
          </a:p>
        </p:txBody>
      </p:sp>
      <p:sp>
        <p:nvSpPr>
          <p:cNvPr id="45" name="文本框 44">
            <a:extLst>
              <a:ext uri="{FF2B5EF4-FFF2-40B4-BE49-F238E27FC236}">
                <a16:creationId xmlns:a16="http://schemas.microsoft.com/office/drawing/2014/main" id="{F4F1FB10-2E3F-44B7-927E-3528ACE3141C}"/>
              </a:ext>
            </a:extLst>
          </p:cNvPr>
          <p:cNvSpPr txBox="1"/>
          <p:nvPr/>
        </p:nvSpPr>
        <p:spPr>
          <a:xfrm rot="3422740">
            <a:off x="4029317" y="1782761"/>
            <a:ext cx="1045219" cy="276999"/>
          </a:xfrm>
          <a:prstGeom prst="rect">
            <a:avLst/>
          </a:prstGeom>
          <a:noFill/>
        </p:spPr>
        <p:txBody>
          <a:bodyPr wrap="square" rtlCol="0">
            <a:spAutoFit/>
          </a:bodyPr>
          <a:lstStyle/>
          <a:p>
            <a:r>
              <a:rPr lang="zh-CN" altLang="en-US" sz="1200" dirty="0"/>
              <a:t>检测数据</a:t>
            </a:r>
          </a:p>
        </p:txBody>
      </p:sp>
      <p:sp>
        <p:nvSpPr>
          <p:cNvPr id="46" name="文本框 45">
            <a:extLst>
              <a:ext uri="{FF2B5EF4-FFF2-40B4-BE49-F238E27FC236}">
                <a16:creationId xmlns:a16="http://schemas.microsoft.com/office/drawing/2014/main" id="{A578945C-A17A-4010-9119-11EB65C523E7}"/>
              </a:ext>
            </a:extLst>
          </p:cNvPr>
          <p:cNvSpPr txBox="1"/>
          <p:nvPr/>
        </p:nvSpPr>
        <p:spPr>
          <a:xfrm>
            <a:off x="2780021" y="3731197"/>
            <a:ext cx="1045219" cy="276999"/>
          </a:xfrm>
          <a:prstGeom prst="rect">
            <a:avLst/>
          </a:prstGeom>
          <a:noFill/>
        </p:spPr>
        <p:txBody>
          <a:bodyPr wrap="square" rtlCol="0">
            <a:spAutoFit/>
          </a:bodyPr>
          <a:lstStyle/>
          <a:p>
            <a:r>
              <a:rPr lang="zh-CN" altLang="en-US" sz="1200" dirty="0"/>
              <a:t>重载</a:t>
            </a:r>
          </a:p>
        </p:txBody>
      </p:sp>
      <p:sp>
        <p:nvSpPr>
          <p:cNvPr id="47" name="文本框 46">
            <a:extLst>
              <a:ext uri="{FF2B5EF4-FFF2-40B4-BE49-F238E27FC236}">
                <a16:creationId xmlns:a16="http://schemas.microsoft.com/office/drawing/2014/main" id="{9C4275AC-ED08-4AB0-9BA0-F43D582D397A}"/>
              </a:ext>
            </a:extLst>
          </p:cNvPr>
          <p:cNvSpPr txBox="1"/>
          <p:nvPr/>
        </p:nvSpPr>
        <p:spPr>
          <a:xfrm rot="18499451">
            <a:off x="1138625" y="1610456"/>
            <a:ext cx="1045219" cy="276999"/>
          </a:xfrm>
          <a:prstGeom prst="rect">
            <a:avLst/>
          </a:prstGeom>
          <a:noFill/>
        </p:spPr>
        <p:txBody>
          <a:bodyPr wrap="square" rtlCol="0">
            <a:spAutoFit/>
          </a:bodyPr>
          <a:lstStyle/>
          <a:p>
            <a:r>
              <a:rPr lang="zh-CN" altLang="en-US" sz="1200" dirty="0"/>
              <a:t>轨迹碎片</a:t>
            </a:r>
          </a:p>
        </p:txBody>
      </p:sp>
      <p:sp>
        <p:nvSpPr>
          <p:cNvPr id="25" name="文本框 24">
            <a:extLst>
              <a:ext uri="{FF2B5EF4-FFF2-40B4-BE49-F238E27FC236}">
                <a16:creationId xmlns:a16="http://schemas.microsoft.com/office/drawing/2014/main" id="{4CE0EDDE-E755-450B-8CB2-E09B54E16A59}"/>
              </a:ext>
            </a:extLst>
          </p:cNvPr>
          <p:cNvSpPr txBox="1"/>
          <p:nvPr/>
        </p:nvSpPr>
        <p:spPr>
          <a:xfrm>
            <a:off x="238134" y="4235671"/>
            <a:ext cx="6528931" cy="3139321"/>
          </a:xfrm>
          <a:prstGeom prst="rect">
            <a:avLst/>
          </a:prstGeom>
        </p:spPr>
        <p:txBody>
          <a:bodyPr wrap="square" rtlCol="0">
            <a:spAutoFit/>
          </a:bodyPr>
          <a:lstStyle/>
          <a:p>
            <a:pPr>
              <a:lnSpc>
                <a:spcPct val="150000"/>
              </a:lnSpc>
            </a:pPr>
            <a:r>
              <a:rPr lang="en-US" altLang="zh-CN" dirty="0"/>
              <a:t>        </a:t>
            </a:r>
            <a:r>
              <a:rPr lang="zh-CN" altLang="en-US" dirty="0"/>
              <a:t>前端使用</a:t>
            </a:r>
            <a:r>
              <a:rPr lang="en-US" altLang="zh-CN" dirty="0"/>
              <a:t>Tracking.js</a:t>
            </a:r>
            <a:r>
              <a:rPr lang="zh-CN" altLang="en-US" dirty="0"/>
              <a:t>插件，编写调用本地摄像头的类，将捕捉的内容绘制到</a:t>
            </a:r>
            <a:r>
              <a:rPr lang="en-US" altLang="zh-CN" dirty="0"/>
              <a:t>canvas</a:t>
            </a:r>
            <a:r>
              <a:rPr lang="zh-CN" altLang="en-US" dirty="0"/>
              <a:t>画布上，用插件对画布上的每一帧画面进行处理，绘制出人脸范围的红框</a:t>
            </a:r>
            <a:r>
              <a:rPr lang="en-US" altLang="zh-CN" dirty="0"/>
              <a:t>   </a:t>
            </a:r>
            <a:r>
              <a:rPr lang="zh-CN" altLang="en-US" dirty="0"/>
              <a:t>。</a:t>
            </a:r>
            <a:endParaRPr lang="en-US" altLang="zh-CN" dirty="0"/>
          </a:p>
          <a:p>
            <a:pPr>
              <a:lnSpc>
                <a:spcPct val="150000"/>
              </a:lnSpc>
            </a:pPr>
            <a:r>
              <a:rPr lang="en-US" altLang="zh-CN" dirty="0"/>
              <a:t>        </a:t>
            </a:r>
            <a:r>
              <a:rPr lang="zh-CN" altLang="en-US" dirty="0"/>
              <a:t>使用此插件的的优点是反应迅速，在前端搭建需要空间小，便于用户实现远程办理入住时捕捉清晰的人脸从而进行快速完成入住登记的操作。</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1687337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2" grpId="1"/>
      <p:bldP spid="13" grpId="1" animBg="1"/>
      <p:bldP spid="14" grpId="0"/>
      <p:bldP spid="14" grpId="1"/>
      <p:bldP spid="15" grpId="1" animBg="1"/>
      <p:bldP spid="16" grpId="1"/>
      <p:bldP spid="17" grpId="1"/>
      <p:bldP spid="20"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7650480" cy="523220"/>
          </a:xfrm>
          <a:prstGeom prst="rect">
            <a:avLst/>
          </a:prstGeom>
          <a:noFill/>
        </p:spPr>
        <p:txBody>
          <a:bodyPr wrap="square" rtlCol="0">
            <a:spAutoFit/>
          </a:bodyPr>
          <a:lstStyle/>
          <a:p>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智能化酒店入住算法原理图</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cxnSp>
        <p:nvCxnSpPr>
          <p:cNvPr id="7" name="直接连接符 6">
            <a:extLst>
              <a:ext uri="{FF2B5EF4-FFF2-40B4-BE49-F238E27FC236}">
                <a16:creationId xmlns:a16="http://schemas.microsoft.com/office/drawing/2014/main" id="{5E81E428-64D6-48DA-B956-BC8AD5765221}"/>
              </a:ext>
            </a:extLst>
          </p:cNvPr>
          <p:cNvCxnSpPr>
            <a:cxnSpLocks/>
          </p:cNvCxnSpPr>
          <p:nvPr/>
        </p:nvCxnSpPr>
        <p:spPr>
          <a:xfrm>
            <a:off x="6767069" y="1261640"/>
            <a:ext cx="0" cy="5133371"/>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47AE4B8C-CD56-4B4D-94A1-3DE31286A7C9}"/>
              </a:ext>
            </a:extLst>
          </p:cNvPr>
          <p:cNvSpPr/>
          <p:nvPr/>
        </p:nvSpPr>
        <p:spPr>
          <a:xfrm>
            <a:off x="7493757" y="1689045"/>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anose="020B0503020204020204" pitchFamily="34" charset="-122"/>
              </a:rPr>
              <a:t>1</a:t>
            </a:r>
            <a:endParaRPr lang="zh-CN" altLang="en-US" dirty="0">
              <a:latin typeface="Impact MT Std" pitchFamily="34" charset="0"/>
              <a:ea typeface="微软雅黑" panose="020B0503020204020204" pitchFamily="34" charset="-122"/>
            </a:endParaRPr>
          </a:p>
        </p:txBody>
      </p:sp>
      <p:sp>
        <p:nvSpPr>
          <p:cNvPr id="12" name="标题 11">
            <a:extLst>
              <a:ext uri="{FF2B5EF4-FFF2-40B4-BE49-F238E27FC236}">
                <a16:creationId xmlns:a16="http://schemas.microsoft.com/office/drawing/2014/main" id="{67892263-BD68-4FAE-B208-4A080BE3283C}"/>
              </a:ext>
            </a:extLst>
          </p:cNvPr>
          <p:cNvSpPr txBox="1"/>
          <p:nvPr/>
        </p:nvSpPr>
        <p:spPr>
          <a:xfrm>
            <a:off x="8424332" y="1715188"/>
            <a:ext cx="2785809" cy="48003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证件核验</a:t>
            </a:r>
            <a:endParaRPr lang="zh-CN" altLang="en-US" sz="2400" dirty="0">
              <a:latin typeface="+mn-ea"/>
              <a:ea typeface="+mn-ea"/>
            </a:endParaRPr>
          </a:p>
        </p:txBody>
      </p:sp>
      <p:sp>
        <p:nvSpPr>
          <p:cNvPr id="13" name="椭圆 12">
            <a:extLst>
              <a:ext uri="{FF2B5EF4-FFF2-40B4-BE49-F238E27FC236}">
                <a16:creationId xmlns:a16="http://schemas.microsoft.com/office/drawing/2014/main" id="{B03095E5-E97C-4FDF-A3BF-8885748A8155}"/>
              </a:ext>
            </a:extLst>
          </p:cNvPr>
          <p:cNvSpPr/>
          <p:nvPr/>
        </p:nvSpPr>
        <p:spPr>
          <a:xfrm>
            <a:off x="7493757" y="2779467"/>
            <a:ext cx="576622" cy="57678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Impact MT Std" pitchFamily="34" charset="0"/>
                <a:ea typeface="微软雅黑" panose="020B0503020204020204" pitchFamily="34" charset="-122"/>
              </a:rPr>
              <a:t>2</a:t>
            </a:r>
            <a:endParaRPr lang="zh-CN" altLang="en-US">
              <a:latin typeface="Impact MT Std" pitchFamily="34" charset="0"/>
              <a:ea typeface="微软雅黑" panose="020B0503020204020204" pitchFamily="34" charset="-122"/>
            </a:endParaRPr>
          </a:p>
        </p:txBody>
      </p:sp>
      <p:sp>
        <p:nvSpPr>
          <p:cNvPr id="14" name="标题 11">
            <a:extLst>
              <a:ext uri="{FF2B5EF4-FFF2-40B4-BE49-F238E27FC236}">
                <a16:creationId xmlns:a16="http://schemas.microsoft.com/office/drawing/2014/main" id="{E16BEBD5-26FE-4724-827B-F5F1FB436BCC}"/>
              </a:ext>
            </a:extLst>
          </p:cNvPr>
          <p:cNvSpPr txBox="1"/>
          <p:nvPr/>
        </p:nvSpPr>
        <p:spPr>
          <a:xfrm>
            <a:off x="8424332" y="2821588"/>
            <a:ext cx="2785808" cy="49254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人脸追踪捕捉</a:t>
            </a:r>
            <a:endParaRPr lang="zh-CN" altLang="en-US" sz="2400" dirty="0">
              <a:latin typeface="+mn-ea"/>
              <a:ea typeface="+mn-ea"/>
            </a:endParaRPr>
          </a:p>
        </p:txBody>
      </p:sp>
      <p:sp>
        <p:nvSpPr>
          <p:cNvPr id="15" name="椭圆 14">
            <a:extLst>
              <a:ext uri="{FF2B5EF4-FFF2-40B4-BE49-F238E27FC236}">
                <a16:creationId xmlns:a16="http://schemas.microsoft.com/office/drawing/2014/main" id="{4D033BA2-4863-4968-8794-9EAD5568C601}"/>
              </a:ext>
            </a:extLst>
          </p:cNvPr>
          <p:cNvSpPr/>
          <p:nvPr/>
        </p:nvSpPr>
        <p:spPr>
          <a:xfrm>
            <a:off x="7429502" y="3837286"/>
            <a:ext cx="843736" cy="855756"/>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anose="020B0503020204020204" pitchFamily="34" charset="-122"/>
              </a:rPr>
              <a:t>3</a:t>
            </a:r>
            <a:endParaRPr lang="zh-CN" altLang="en-US" dirty="0">
              <a:latin typeface="Impact MT Std" pitchFamily="34" charset="0"/>
              <a:ea typeface="微软雅黑" panose="020B0503020204020204" pitchFamily="34" charset="-122"/>
            </a:endParaRPr>
          </a:p>
        </p:txBody>
      </p:sp>
      <p:sp>
        <p:nvSpPr>
          <p:cNvPr id="16" name="标题 11">
            <a:extLst>
              <a:ext uri="{FF2B5EF4-FFF2-40B4-BE49-F238E27FC236}">
                <a16:creationId xmlns:a16="http://schemas.microsoft.com/office/drawing/2014/main" id="{93A72004-1075-49D4-A84F-CF0740B5437A}"/>
              </a:ext>
            </a:extLst>
          </p:cNvPr>
          <p:cNvSpPr txBox="1"/>
          <p:nvPr/>
        </p:nvSpPr>
        <p:spPr>
          <a:xfrm>
            <a:off x="8423959" y="3867291"/>
            <a:ext cx="3767667" cy="730766"/>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4000" dirty="0">
                <a:latin typeface="+mn-ea"/>
                <a:ea typeface="+mn-ea"/>
              </a:rPr>
              <a:t>活体验测</a:t>
            </a:r>
            <a:endParaRPr lang="zh-CN" altLang="en-US" sz="4000" dirty="0">
              <a:latin typeface="+mn-ea"/>
              <a:ea typeface="+mn-ea"/>
            </a:endParaRPr>
          </a:p>
        </p:txBody>
      </p:sp>
      <p:sp>
        <p:nvSpPr>
          <p:cNvPr id="17" name="标题 11">
            <a:extLst>
              <a:ext uri="{FF2B5EF4-FFF2-40B4-BE49-F238E27FC236}">
                <a16:creationId xmlns:a16="http://schemas.microsoft.com/office/drawing/2014/main" id="{6B1E8B9B-60DC-4F57-9641-66BBB82C2A86}"/>
              </a:ext>
            </a:extLst>
          </p:cNvPr>
          <p:cNvSpPr txBox="1"/>
          <p:nvPr/>
        </p:nvSpPr>
        <p:spPr>
          <a:xfrm>
            <a:off x="8423959" y="5096559"/>
            <a:ext cx="2785808" cy="49254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人脸证件核验</a:t>
            </a:r>
            <a:endParaRPr lang="zh-CN" altLang="en-US" sz="2400" dirty="0">
              <a:latin typeface="+mn-ea"/>
              <a:ea typeface="+mn-ea"/>
            </a:endParaRPr>
          </a:p>
        </p:txBody>
      </p:sp>
      <p:sp>
        <p:nvSpPr>
          <p:cNvPr id="20" name="椭圆 19">
            <a:extLst>
              <a:ext uri="{FF2B5EF4-FFF2-40B4-BE49-F238E27FC236}">
                <a16:creationId xmlns:a16="http://schemas.microsoft.com/office/drawing/2014/main" id="{E5F405CD-5B14-48A2-A08C-79E0CBCD863C}"/>
              </a:ext>
            </a:extLst>
          </p:cNvPr>
          <p:cNvSpPr/>
          <p:nvPr/>
        </p:nvSpPr>
        <p:spPr>
          <a:xfrm>
            <a:off x="7493384" y="5054436"/>
            <a:ext cx="576622" cy="57678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Impact MT Std" pitchFamily="34" charset="0"/>
                <a:ea typeface="微软雅黑" panose="020B0503020204020204" pitchFamily="34" charset="-122"/>
              </a:rPr>
              <a:t>4</a:t>
            </a:r>
            <a:endParaRPr lang="zh-CN" altLang="en-US">
              <a:latin typeface="Impact MT Std" pitchFamily="34" charset="0"/>
              <a:ea typeface="微软雅黑" panose="020B0503020204020204" pitchFamily="34" charset="-122"/>
            </a:endParaRPr>
          </a:p>
        </p:txBody>
      </p:sp>
      <p:sp>
        <p:nvSpPr>
          <p:cNvPr id="2" name="矩形 1">
            <a:extLst>
              <a:ext uri="{FF2B5EF4-FFF2-40B4-BE49-F238E27FC236}">
                <a16:creationId xmlns:a16="http://schemas.microsoft.com/office/drawing/2014/main" id="{56ABFEA0-3C0A-4EA7-B0B3-F41C2FD5FA27}"/>
              </a:ext>
            </a:extLst>
          </p:cNvPr>
          <p:cNvSpPr/>
          <p:nvPr/>
        </p:nvSpPr>
        <p:spPr>
          <a:xfrm>
            <a:off x="326880" y="1817788"/>
            <a:ext cx="1056287" cy="536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IR</a:t>
            </a:r>
            <a:r>
              <a:rPr lang="zh-CN" altLang="en-US" dirty="0"/>
              <a:t>摄像头</a:t>
            </a:r>
          </a:p>
        </p:txBody>
      </p:sp>
      <p:sp>
        <p:nvSpPr>
          <p:cNvPr id="18" name="矩形 17">
            <a:extLst>
              <a:ext uri="{FF2B5EF4-FFF2-40B4-BE49-F238E27FC236}">
                <a16:creationId xmlns:a16="http://schemas.microsoft.com/office/drawing/2014/main" id="{093191C7-CEE4-4996-ABF5-4B9FD754C5A7}"/>
              </a:ext>
            </a:extLst>
          </p:cNvPr>
          <p:cNvSpPr/>
          <p:nvPr/>
        </p:nvSpPr>
        <p:spPr>
          <a:xfrm>
            <a:off x="2308080" y="1817788"/>
            <a:ext cx="1140369" cy="536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人脸检测</a:t>
            </a:r>
          </a:p>
        </p:txBody>
      </p:sp>
      <p:sp>
        <p:nvSpPr>
          <p:cNvPr id="19" name="矩形 18">
            <a:extLst>
              <a:ext uri="{FF2B5EF4-FFF2-40B4-BE49-F238E27FC236}">
                <a16:creationId xmlns:a16="http://schemas.microsoft.com/office/drawing/2014/main" id="{B1BADC48-4392-4319-98F6-30A1A243BE35}"/>
              </a:ext>
            </a:extLst>
          </p:cNvPr>
          <p:cNvSpPr/>
          <p:nvPr/>
        </p:nvSpPr>
        <p:spPr>
          <a:xfrm>
            <a:off x="4747665" y="1799345"/>
            <a:ext cx="1361571" cy="536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IR</a:t>
            </a:r>
            <a:r>
              <a:rPr lang="zh-CN" altLang="en-US" dirty="0"/>
              <a:t>活体检测</a:t>
            </a:r>
          </a:p>
        </p:txBody>
      </p:sp>
      <p:cxnSp>
        <p:nvCxnSpPr>
          <p:cNvPr id="8" name="直接箭头连接符 7">
            <a:extLst>
              <a:ext uri="{FF2B5EF4-FFF2-40B4-BE49-F238E27FC236}">
                <a16:creationId xmlns:a16="http://schemas.microsoft.com/office/drawing/2014/main" id="{2AF4029D-9FD8-4453-86D7-CDFFE7E7CFE2}"/>
              </a:ext>
            </a:extLst>
          </p:cNvPr>
          <p:cNvCxnSpPr>
            <a:stCxn id="2" idx="3"/>
            <a:endCxn id="18" idx="1"/>
          </p:cNvCxnSpPr>
          <p:nvPr/>
        </p:nvCxnSpPr>
        <p:spPr>
          <a:xfrm>
            <a:off x="1383167" y="2085795"/>
            <a:ext cx="92491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E2C0B3CA-0525-4E43-AE36-96275D80A4B3}"/>
              </a:ext>
            </a:extLst>
          </p:cNvPr>
          <p:cNvCxnSpPr>
            <a:stCxn id="18" idx="3"/>
            <a:endCxn id="19" idx="1"/>
          </p:cNvCxnSpPr>
          <p:nvPr/>
        </p:nvCxnSpPr>
        <p:spPr>
          <a:xfrm flipV="1">
            <a:off x="3448449" y="2067352"/>
            <a:ext cx="1299216" cy="184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CCE5E7A6-97B6-4080-9C44-F5D917CA1F5F}"/>
              </a:ext>
            </a:extLst>
          </p:cNvPr>
          <p:cNvSpPr txBox="1"/>
          <p:nvPr/>
        </p:nvSpPr>
        <p:spPr>
          <a:xfrm>
            <a:off x="3702446" y="1781360"/>
            <a:ext cx="1045219" cy="276999"/>
          </a:xfrm>
          <a:prstGeom prst="rect">
            <a:avLst/>
          </a:prstGeom>
          <a:noFill/>
        </p:spPr>
        <p:txBody>
          <a:bodyPr wrap="square" rtlCol="0">
            <a:spAutoFit/>
          </a:bodyPr>
          <a:lstStyle/>
          <a:p>
            <a:r>
              <a:rPr lang="en-US" altLang="zh-CN" sz="1200" dirty="0"/>
              <a:t>IR</a:t>
            </a:r>
            <a:r>
              <a:rPr lang="zh-CN" altLang="en-US" sz="1200" dirty="0"/>
              <a:t>数据</a:t>
            </a:r>
          </a:p>
        </p:txBody>
      </p:sp>
      <p:sp>
        <p:nvSpPr>
          <p:cNvPr id="23" name="文本框 22">
            <a:extLst>
              <a:ext uri="{FF2B5EF4-FFF2-40B4-BE49-F238E27FC236}">
                <a16:creationId xmlns:a16="http://schemas.microsoft.com/office/drawing/2014/main" id="{B00AA840-5036-4240-9ACC-DBA7A57B5D23}"/>
              </a:ext>
            </a:extLst>
          </p:cNvPr>
          <p:cNvSpPr txBox="1"/>
          <p:nvPr/>
        </p:nvSpPr>
        <p:spPr>
          <a:xfrm>
            <a:off x="3508735" y="2089709"/>
            <a:ext cx="1208245" cy="276999"/>
          </a:xfrm>
          <a:prstGeom prst="rect">
            <a:avLst/>
          </a:prstGeom>
          <a:noFill/>
        </p:spPr>
        <p:txBody>
          <a:bodyPr wrap="square" rtlCol="0">
            <a:spAutoFit/>
          </a:bodyPr>
          <a:lstStyle/>
          <a:p>
            <a:r>
              <a:rPr lang="zh-CN" altLang="en-US" sz="1200" dirty="0"/>
              <a:t>人脸检测结果</a:t>
            </a:r>
          </a:p>
        </p:txBody>
      </p:sp>
      <p:sp>
        <p:nvSpPr>
          <p:cNvPr id="25" name="文本框 24">
            <a:extLst>
              <a:ext uri="{FF2B5EF4-FFF2-40B4-BE49-F238E27FC236}">
                <a16:creationId xmlns:a16="http://schemas.microsoft.com/office/drawing/2014/main" id="{F1245DF2-9E4C-4EE9-AF75-9C31EC0A60A0}"/>
              </a:ext>
            </a:extLst>
          </p:cNvPr>
          <p:cNvSpPr txBox="1"/>
          <p:nvPr/>
        </p:nvSpPr>
        <p:spPr>
          <a:xfrm>
            <a:off x="1503137" y="1790352"/>
            <a:ext cx="1045219" cy="276999"/>
          </a:xfrm>
          <a:prstGeom prst="rect">
            <a:avLst/>
          </a:prstGeom>
          <a:noFill/>
        </p:spPr>
        <p:txBody>
          <a:bodyPr wrap="square" rtlCol="0">
            <a:spAutoFit/>
          </a:bodyPr>
          <a:lstStyle/>
          <a:p>
            <a:r>
              <a:rPr lang="en-US" altLang="zh-CN" sz="1200" dirty="0"/>
              <a:t>IR</a:t>
            </a:r>
            <a:r>
              <a:rPr lang="zh-CN" altLang="en-US" sz="1200" dirty="0"/>
              <a:t>数据</a:t>
            </a:r>
          </a:p>
        </p:txBody>
      </p:sp>
      <p:sp>
        <p:nvSpPr>
          <p:cNvPr id="24" name="文本框 23">
            <a:extLst>
              <a:ext uri="{FF2B5EF4-FFF2-40B4-BE49-F238E27FC236}">
                <a16:creationId xmlns:a16="http://schemas.microsoft.com/office/drawing/2014/main" id="{2536FBC2-6D26-4E0A-8535-67306ACBA678}"/>
              </a:ext>
            </a:extLst>
          </p:cNvPr>
          <p:cNvSpPr txBox="1"/>
          <p:nvPr/>
        </p:nvSpPr>
        <p:spPr>
          <a:xfrm>
            <a:off x="0" y="2705965"/>
            <a:ext cx="6767066" cy="3554819"/>
          </a:xfrm>
          <a:prstGeom prst="rect">
            <a:avLst/>
          </a:prstGeom>
          <a:noFill/>
        </p:spPr>
        <p:txBody>
          <a:bodyPr wrap="square" rtlCol="0">
            <a:spAutoFit/>
          </a:bodyPr>
          <a:lstStyle/>
          <a:p>
            <a:pPr>
              <a:lnSpc>
                <a:spcPct val="150000"/>
              </a:lnSpc>
            </a:pPr>
            <a:r>
              <a:rPr lang="zh-CN" altLang="en-US" dirty="0"/>
              <a:t>         虹软的</a:t>
            </a:r>
            <a:r>
              <a:rPr lang="en-US" altLang="zh-CN" dirty="0"/>
              <a:t>SDK</a:t>
            </a:r>
            <a:r>
              <a:rPr lang="zh-CN" altLang="en-US" dirty="0"/>
              <a:t>提供的活体检测可防止包括照片和屏幕类翻拍的攻击。照片包括打印纸张翻拍，手机，电视，显示器，投影屏幕翻拍，裁剪照片，活体信息的视频，</a:t>
            </a:r>
            <a:r>
              <a:rPr lang="en-US" altLang="zh-CN" dirty="0"/>
              <a:t>3D</a:t>
            </a:r>
            <a:r>
              <a:rPr lang="zh-CN" altLang="en-US" dirty="0"/>
              <a:t>人脸合成欺骗，以及</a:t>
            </a:r>
            <a:r>
              <a:rPr lang="en-US" altLang="zh-CN" dirty="0"/>
              <a:t>50</a:t>
            </a:r>
            <a:r>
              <a:rPr lang="zh-CN" altLang="en-US" dirty="0"/>
              <a:t>多种屏幕类型的攻击。</a:t>
            </a:r>
          </a:p>
          <a:p>
            <a:pPr>
              <a:lnSpc>
                <a:spcPct val="150000"/>
              </a:lnSpc>
            </a:pPr>
            <a:r>
              <a:rPr lang="zh-CN" altLang="en-US" dirty="0"/>
              <a:t>         高识别效果达到业界领先水平，适配多种软硬件环境，</a:t>
            </a:r>
            <a:r>
              <a:rPr lang="en-US" altLang="zh-CN" dirty="0"/>
              <a:t>IR</a:t>
            </a:r>
            <a:r>
              <a:rPr lang="zh-CN" altLang="en-US" dirty="0"/>
              <a:t>活体检测，静默识别无需用户动作配合，人性化程度高，让用户登记办理时轻松无感，快速登记。</a:t>
            </a:r>
          </a:p>
          <a:p>
            <a:endParaRPr lang="en-US" altLang="zh-CN" dirty="0"/>
          </a:p>
          <a:p>
            <a:endParaRPr lang="zh-CN" altLang="en-US" dirty="0"/>
          </a:p>
        </p:txBody>
      </p:sp>
      <p:pic>
        <p:nvPicPr>
          <p:cNvPr id="3" name="图片 2">
            <a:extLst>
              <a:ext uri="{FF2B5EF4-FFF2-40B4-BE49-F238E27FC236}">
                <a16:creationId xmlns:a16="http://schemas.microsoft.com/office/drawing/2014/main" id="{87E6F217-C547-4DD3-9D4B-966A0A79D6F3}"/>
              </a:ext>
            </a:extLst>
          </p:cNvPr>
          <p:cNvPicPr>
            <a:picLocks noChangeAspect="1"/>
          </p:cNvPicPr>
          <p:nvPr/>
        </p:nvPicPr>
        <p:blipFill>
          <a:blip r:embed="rId2">
            <a:clrChange>
              <a:clrFrom>
                <a:srgbClr val="F0F0F0"/>
              </a:clrFrom>
              <a:clrTo>
                <a:srgbClr val="F0F0F0">
                  <a:alpha val="0"/>
                </a:srgbClr>
              </a:clrTo>
            </a:clrChange>
          </a:blip>
          <a:stretch>
            <a:fillRect/>
          </a:stretch>
        </p:blipFill>
        <p:spPr>
          <a:xfrm>
            <a:off x="1090092" y="733813"/>
            <a:ext cx="3666667" cy="1038095"/>
          </a:xfrm>
          <a:prstGeom prst="rect">
            <a:avLst/>
          </a:prstGeom>
        </p:spPr>
      </p:pic>
    </p:spTree>
    <p:extLst>
      <p:ext uri="{BB962C8B-B14F-4D97-AF65-F5344CB8AC3E}">
        <p14:creationId xmlns:p14="http://schemas.microsoft.com/office/powerpoint/2010/main" val="2511616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2" grpId="1"/>
      <p:bldP spid="13" grpId="1" animBg="1"/>
      <p:bldP spid="14" grpId="1"/>
      <p:bldP spid="15" grpId="1" animBg="1"/>
      <p:bldP spid="16" grpId="0"/>
      <p:bldP spid="16" grpId="1"/>
      <p:bldP spid="17" grpId="1"/>
      <p:bldP spid="20"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7650480" cy="523220"/>
          </a:xfrm>
          <a:prstGeom prst="rect">
            <a:avLst/>
          </a:prstGeom>
          <a:noFill/>
        </p:spPr>
        <p:txBody>
          <a:bodyPr wrap="square" rtlCol="0">
            <a:spAutoFit/>
          </a:bodyPr>
          <a:lstStyle/>
          <a:p>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智能化酒店入住算法原理图</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cxnSp>
        <p:nvCxnSpPr>
          <p:cNvPr id="7" name="直接连接符 6">
            <a:extLst>
              <a:ext uri="{FF2B5EF4-FFF2-40B4-BE49-F238E27FC236}">
                <a16:creationId xmlns:a16="http://schemas.microsoft.com/office/drawing/2014/main" id="{5E81E428-64D6-48DA-B956-BC8AD5765221}"/>
              </a:ext>
            </a:extLst>
          </p:cNvPr>
          <p:cNvCxnSpPr>
            <a:cxnSpLocks/>
          </p:cNvCxnSpPr>
          <p:nvPr/>
        </p:nvCxnSpPr>
        <p:spPr>
          <a:xfrm>
            <a:off x="6767069" y="1261640"/>
            <a:ext cx="0" cy="5133371"/>
          </a:xfrm>
          <a:prstGeom prst="line">
            <a:avLst/>
          </a:prstGeom>
          <a:ln>
            <a:solidFill>
              <a:schemeClr val="bg1">
                <a:lumMod val="50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id="{47AE4B8C-CD56-4B4D-94A1-3DE31286A7C9}"/>
              </a:ext>
            </a:extLst>
          </p:cNvPr>
          <p:cNvSpPr/>
          <p:nvPr/>
        </p:nvSpPr>
        <p:spPr>
          <a:xfrm>
            <a:off x="7493757" y="1689045"/>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anose="020B0503020204020204" pitchFamily="34" charset="-122"/>
              </a:rPr>
              <a:t>1</a:t>
            </a:r>
            <a:endParaRPr lang="zh-CN" altLang="en-US" dirty="0">
              <a:latin typeface="Impact MT Std" pitchFamily="34" charset="0"/>
              <a:ea typeface="微软雅黑" panose="020B0503020204020204" pitchFamily="34" charset="-122"/>
            </a:endParaRPr>
          </a:p>
        </p:txBody>
      </p:sp>
      <p:sp>
        <p:nvSpPr>
          <p:cNvPr id="12" name="标题 11">
            <a:extLst>
              <a:ext uri="{FF2B5EF4-FFF2-40B4-BE49-F238E27FC236}">
                <a16:creationId xmlns:a16="http://schemas.microsoft.com/office/drawing/2014/main" id="{67892263-BD68-4FAE-B208-4A080BE3283C}"/>
              </a:ext>
            </a:extLst>
          </p:cNvPr>
          <p:cNvSpPr txBox="1"/>
          <p:nvPr/>
        </p:nvSpPr>
        <p:spPr>
          <a:xfrm>
            <a:off x="8424332" y="1715188"/>
            <a:ext cx="2785809" cy="480033"/>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证件核验</a:t>
            </a:r>
            <a:endParaRPr lang="zh-CN" altLang="en-US" sz="2400" dirty="0">
              <a:latin typeface="+mn-ea"/>
              <a:ea typeface="+mn-ea"/>
            </a:endParaRPr>
          </a:p>
        </p:txBody>
      </p:sp>
      <p:sp>
        <p:nvSpPr>
          <p:cNvPr id="13" name="椭圆 12">
            <a:extLst>
              <a:ext uri="{FF2B5EF4-FFF2-40B4-BE49-F238E27FC236}">
                <a16:creationId xmlns:a16="http://schemas.microsoft.com/office/drawing/2014/main" id="{B03095E5-E97C-4FDF-A3BF-8885748A8155}"/>
              </a:ext>
            </a:extLst>
          </p:cNvPr>
          <p:cNvSpPr/>
          <p:nvPr/>
        </p:nvSpPr>
        <p:spPr>
          <a:xfrm>
            <a:off x="7493757" y="2779467"/>
            <a:ext cx="576622" cy="576785"/>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Impact MT Std" pitchFamily="34" charset="0"/>
                <a:ea typeface="微软雅黑" panose="020B0503020204020204" pitchFamily="34" charset="-122"/>
              </a:rPr>
              <a:t>2</a:t>
            </a:r>
            <a:endParaRPr lang="zh-CN" altLang="en-US">
              <a:latin typeface="Impact MT Std" pitchFamily="34" charset="0"/>
              <a:ea typeface="微软雅黑" panose="020B0503020204020204" pitchFamily="34" charset="-122"/>
            </a:endParaRPr>
          </a:p>
        </p:txBody>
      </p:sp>
      <p:sp>
        <p:nvSpPr>
          <p:cNvPr id="14" name="标题 11">
            <a:extLst>
              <a:ext uri="{FF2B5EF4-FFF2-40B4-BE49-F238E27FC236}">
                <a16:creationId xmlns:a16="http://schemas.microsoft.com/office/drawing/2014/main" id="{E16BEBD5-26FE-4724-827B-F5F1FB436BCC}"/>
              </a:ext>
            </a:extLst>
          </p:cNvPr>
          <p:cNvSpPr txBox="1"/>
          <p:nvPr/>
        </p:nvSpPr>
        <p:spPr>
          <a:xfrm>
            <a:off x="8424332" y="2821588"/>
            <a:ext cx="2785808" cy="49254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人脸追踪捕捉</a:t>
            </a:r>
            <a:endParaRPr lang="zh-CN" altLang="en-US" sz="2400" dirty="0">
              <a:latin typeface="+mn-ea"/>
              <a:ea typeface="+mn-ea"/>
            </a:endParaRPr>
          </a:p>
        </p:txBody>
      </p:sp>
      <p:sp>
        <p:nvSpPr>
          <p:cNvPr id="15" name="椭圆 14">
            <a:extLst>
              <a:ext uri="{FF2B5EF4-FFF2-40B4-BE49-F238E27FC236}">
                <a16:creationId xmlns:a16="http://schemas.microsoft.com/office/drawing/2014/main" id="{4D033BA2-4863-4968-8794-9EAD5568C601}"/>
              </a:ext>
            </a:extLst>
          </p:cNvPr>
          <p:cNvSpPr/>
          <p:nvPr/>
        </p:nvSpPr>
        <p:spPr>
          <a:xfrm>
            <a:off x="7493757" y="3901949"/>
            <a:ext cx="576622" cy="576785"/>
          </a:xfrm>
          <a:prstGeom prst="ellipse">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a:latin typeface="Impact MT Std" pitchFamily="34" charset="0"/>
                <a:ea typeface="微软雅黑" panose="020B0503020204020204" pitchFamily="34" charset="-122"/>
              </a:rPr>
              <a:t>3</a:t>
            </a:r>
            <a:endParaRPr lang="zh-CN" altLang="en-US">
              <a:latin typeface="Impact MT Std" pitchFamily="34" charset="0"/>
              <a:ea typeface="微软雅黑" panose="020B0503020204020204" pitchFamily="34" charset="-122"/>
            </a:endParaRPr>
          </a:p>
        </p:txBody>
      </p:sp>
      <p:sp>
        <p:nvSpPr>
          <p:cNvPr id="16" name="标题 11">
            <a:extLst>
              <a:ext uri="{FF2B5EF4-FFF2-40B4-BE49-F238E27FC236}">
                <a16:creationId xmlns:a16="http://schemas.microsoft.com/office/drawing/2014/main" id="{93A72004-1075-49D4-A84F-CF0740B5437A}"/>
              </a:ext>
            </a:extLst>
          </p:cNvPr>
          <p:cNvSpPr txBox="1"/>
          <p:nvPr/>
        </p:nvSpPr>
        <p:spPr>
          <a:xfrm>
            <a:off x="8424332" y="3931954"/>
            <a:ext cx="2785808" cy="492541"/>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2400" dirty="0">
                <a:latin typeface="+mn-ea"/>
                <a:ea typeface="+mn-ea"/>
              </a:rPr>
              <a:t>活体验测</a:t>
            </a:r>
            <a:endParaRPr lang="zh-CN" altLang="en-US" sz="2400" dirty="0">
              <a:latin typeface="+mn-ea"/>
              <a:ea typeface="+mn-ea"/>
            </a:endParaRPr>
          </a:p>
        </p:txBody>
      </p:sp>
      <p:sp>
        <p:nvSpPr>
          <p:cNvPr id="17" name="标题 11">
            <a:extLst>
              <a:ext uri="{FF2B5EF4-FFF2-40B4-BE49-F238E27FC236}">
                <a16:creationId xmlns:a16="http://schemas.microsoft.com/office/drawing/2014/main" id="{6B1E8B9B-60DC-4F57-9641-66BBB82C2A86}"/>
              </a:ext>
            </a:extLst>
          </p:cNvPr>
          <p:cNvSpPr txBox="1"/>
          <p:nvPr/>
        </p:nvSpPr>
        <p:spPr>
          <a:xfrm>
            <a:off x="8423959" y="4982259"/>
            <a:ext cx="3768041" cy="715145"/>
          </a:xfrm>
          <a:prstGeom prst="rect">
            <a:avLst/>
          </a:prstGeom>
        </p:spPr>
        <p:txBody>
          <a:bodyP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fr-FR" sz="4000" dirty="0">
                <a:latin typeface="+mn-ea"/>
                <a:ea typeface="+mn-ea"/>
              </a:rPr>
              <a:t>人脸证件核验</a:t>
            </a:r>
            <a:endParaRPr lang="zh-CN" altLang="en-US" sz="4000" dirty="0">
              <a:latin typeface="+mn-ea"/>
              <a:ea typeface="+mn-ea"/>
            </a:endParaRPr>
          </a:p>
        </p:txBody>
      </p:sp>
      <p:sp>
        <p:nvSpPr>
          <p:cNvPr id="20" name="椭圆 19">
            <a:extLst>
              <a:ext uri="{FF2B5EF4-FFF2-40B4-BE49-F238E27FC236}">
                <a16:creationId xmlns:a16="http://schemas.microsoft.com/office/drawing/2014/main" id="{E5F405CD-5B14-48A2-A08C-79E0CBCD863C}"/>
              </a:ext>
            </a:extLst>
          </p:cNvPr>
          <p:cNvSpPr/>
          <p:nvPr/>
        </p:nvSpPr>
        <p:spPr>
          <a:xfrm>
            <a:off x="7392103" y="4921099"/>
            <a:ext cx="779930" cy="837463"/>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Impact MT Std" pitchFamily="34" charset="0"/>
                <a:ea typeface="微软雅黑" panose="020B0503020204020204" pitchFamily="34" charset="-122"/>
              </a:rPr>
              <a:t>4</a:t>
            </a:r>
            <a:endParaRPr lang="zh-CN" altLang="en-US" dirty="0">
              <a:latin typeface="Impact MT Std" pitchFamily="34" charset="0"/>
              <a:ea typeface="微软雅黑" panose="020B0503020204020204" pitchFamily="34" charset="-122"/>
            </a:endParaRPr>
          </a:p>
        </p:txBody>
      </p:sp>
      <p:sp>
        <p:nvSpPr>
          <p:cNvPr id="18" name="矩形 17">
            <a:extLst>
              <a:ext uri="{FF2B5EF4-FFF2-40B4-BE49-F238E27FC236}">
                <a16:creationId xmlns:a16="http://schemas.microsoft.com/office/drawing/2014/main" id="{A2961ACB-1CC0-462D-A4E2-E77E857083A8}"/>
              </a:ext>
            </a:extLst>
          </p:cNvPr>
          <p:cNvSpPr/>
          <p:nvPr/>
        </p:nvSpPr>
        <p:spPr>
          <a:xfrm>
            <a:off x="403725" y="2057608"/>
            <a:ext cx="1056287" cy="536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身份证人像</a:t>
            </a:r>
          </a:p>
        </p:txBody>
      </p:sp>
      <p:sp>
        <p:nvSpPr>
          <p:cNvPr id="19" name="矩形 18">
            <a:extLst>
              <a:ext uri="{FF2B5EF4-FFF2-40B4-BE49-F238E27FC236}">
                <a16:creationId xmlns:a16="http://schemas.microsoft.com/office/drawing/2014/main" id="{21F958C1-D9BF-4217-90FD-1878F897DE80}"/>
              </a:ext>
            </a:extLst>
          </p:cNvPr>
          <p:cNvSpPr/>
          <p:nvPr/>
        </p:nvSpPr>
        <p:spPr>
          <a:xfrm>
            <a:off x="409638" y="3159004"/>
            <a:ext cx="1056287" cy="536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人脸追踪捕捉人像</a:t>
            </a:r>
          </a:p>
        </p:txBody>
      </p:sp>
      <p:sp>
        <p:nvSpPr>
          <p:cNvPr id="21" name="矩形 20">
            <a:extLst>
              <a:ext uri="{FF2B5EF4-FFF2-40B4-BE49-F238E27FC236}">
                <a16:creationId xmlns:a16="http://schemas.microsoft.com/office/drawing/2014/main" id="{8614A9F8-4310-4D67-B00E-E3CF70CC8FBB}"/>
              </a:ext>
            </a:extLst>
          </p:cNvPr>
          <p:cNvSpPr/>
          <p:nvPr/>
        </p:nvSpPr>
        <p:spPr>
          <a:xfrm>
            <a:off x="2230425" y="2055221"/>
            <a:ext cx="1056287" cy="536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提取特征值</a:t>
            </a:r>
          </a:p>
        </p:txBody>
      </p:sp>
      <p:sp>
        <p:nvSpPr>
          <p:cNvPr id="22" name="矩形 21">
            <a:extLst>
              <a:ext uri="{FF2B5EF4-FFF2-40B4-BE49-F238E27FC236}">
                <a16:creationId xmlns:a16="http://schemas.microsoft.com/office/drawing/2014/main" id="{1C2DA8F8-636B-432F-84D0-F3B8AFFB8082}"/>
              </a:ext>
            </a:extLst>
          </p:cNvPr>
          <p:cNvSpPr/>
          <p:nvPr/>
        </p:nvSpPr>
        <p:spPr>
          <a:xfrm>
            <a:off x="2230424" y="3192239"/>
            <a:ext cx="1056287" cy="53601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提取特征值</a:t>
            </a:r>
          </a:p>
        </p:txBody>
      </p:sp>
      <p:cxnSp>
        <p:nvCxnSpPr>
          <p:cNvPr id="8" name="直接箭头连接符 7">
            <a:extLst>
              <a:ext uri="{FF2B5EF4-FFF2-40B4-BE49-F238E27FC236}">
                <a16:creationId xmlns:a16="http://schemas.microsoft.com/office/drawing/2014/main" id="{2DA38D95-7450-4E02-B3C5-44313F2FBE7F}"/>
              </a:ext>
            </a:extLst>
          </p:cNvPr>
          <p:cNvCxnSpPr>
            <a:stCxn id="18" idx="3"/>
            <a:endCxn id="21" idx="1"/>
          </p:cNvCxnSpPr>
          <p:nvPr/>
        </p:nvCxnSpPr>
        <p:spPr>
          <a:xfrm flipV="1">
            <a:off x="1460012" y="2323228"/>
            <a:ext cx="770413" cy="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F0407852-CFE7-4819-A110-88F381191BFC}"/>
              </a:ext>
            </a:extLst>
          </p:cNvPr>
          <p:cNvCxnSpPr/>
          <p:nvPr/>
        </p:nvCxnSpPr>
        <p:spPr>
          <a:xfrm flipV="1">
            <a:off x="1460011" y="3451145"/>
            <a:ext cx="770413" cy="23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连接符: 肘形 10">
            <a:extLst>
              <a:ext uri="{FF2B5EF4-FFF2-40B4-BE49-F238E27FC236}">
                <a16:creationId xmlns:a16="http://schemas.microsoft.com/office/drawing/2014/main" id="{35724F7D-2B9F-40C1-B78D-F10846F9102B}"/>
              </a:ext>
            </a:extLst>
          </p:cNvPr>
          <p:cNvCxnSpPr>
            <a:cxnSpLocks/>
            <a:stCxn id="21" idx="3"/>
          </p:cNvCxnSpPr>
          <p:nvPr/>
        </p:nvCxnSpPr>
        <p:spPr>
          <a:xfrm>
            <a:off x="3286712" y="2323228"/>
            <a:ext cx="533512" cy="578631"/>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连接符: 肘形 26">
            <a:extLst>
              <a:ext uri="{FF2B5EF4-FFF2-40B4-BE49-F238E27FC236}">
                <a16:creationId xmlns:a16="http://schemas.microsoft.com/office/drawing/2014/main" id="{796E9F51-ED47-4B16-AADF-60F9846FE708}"/>
              </a:ext>
            </a:extLst>
          </p:cNvPr>
          <p:cNvCxnSpPr>
            <a:cxnSpLocks/>
            <a:stCxn id="22" idx="3"/>
          </p:cNvCxnSpPr>
          <p:nvPr/>
        </p:nvCxnSpPr>
        <p:spPr>
          <a:xfrm flipV="1">
            <a:off x="3286711" y="2901859"/>
            <a:ext cx="533513" cy="55838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流程图: 决策 27">
            <a:extLst>
              <a:ext uri="{FF2B5EF4-FFF2-40B4-BE49-F238E27FC236}">
                <a16:creationId xmlns:a16="http://schemas.microsoft.com/office/drawing/2014/main" id="{C519B920-F291-405F-8675-2CE8F9FA3F6B}"/>
              </a:ext>
            </a:extLst>
          </p:cNvPr>
          <p:cNvSpPr/>
          <p:nvPr/>
        </p:nvSpPr>
        <p:spPr>
          <a:xfrm>
            <a:off x="3820224" y="2626282"/>
            <a:ext cx="1279431" cy="561755"/>
          </a:xfrm>
          <a:prstGeom prst="flowChartDecisi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400" dirty="0"/>
          </a:p>
          <a:p>
            <a:pPr algn="ctr"/>
            <a:r>
              <a:rPr lang="zh-CN" altLang="en-US" sz="1400" dirty="0"/>
              <a:t>预设阈值</a:t>
            </a:r>
          </a:p>
          <a:p>
            <a:pPr algn="ctr"/>
            <a:endParaRPr lang="zh-CN" altLang="en-US" sz="1400" dirty="0"/>
          </a:p>
        </p:txBody>
      </p:sp>
      <p:cxnSp>
        <p:nvCxnSpPr>
          <p:cNvPr id="30" name="连接符: 肘形 29">
            <a:extLst>
              <a:ext uri="{FF2B5EF4-FFF2-40B4-BE49-F238E27FC236}">
                <a16:creationId xmlns:a16="http://schemas.microsoft.com/office/drawing/2014/main" id="{013222D8-7BD5-4BC5-A8EB-517CAB951CBC}"/>
              </a:ext>
            </a:extLst>
          </p:cNvPr>
          <p:cNvCxnSpPr>
            <a:stCxn id="28" idx="2"/>
            <a:endCxn id="19" idx="2"/>
          </p:cNvCxnSpPr>
          <p:nvPr/>
        </p:nvCxnSpPr>
        <p:spPr>
          <a:xfrm rot="5400000">
            <a:off x="2445371" y="1680448"/>
            <a:ext cx="506980" cy="3522158"/>
          </a:xfrm>
          <a:prstGeom prst="bentConnector3">
            <a:avLst>
              <a:gd name="adj1" fmla="val 145091"/>
            </a:avLst>
          </a:prstGeom>
          <a:ln>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7A79F579-6FB8-4F0F-87E0-3FCE2252C221}"/>
              </a:ext>
            </a:extLst>
          </p:cNvPr>
          <p:cNvSpPr/>
          <p:nvPr/>
        </p:nvSpPr>
        <p:spPr>
          <a:xfrm>
            <a:off x="5454062" y="2666966"/>
            <a:ext cx="1002298" cy="45812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t>完成比对</a:t>
            </a:r>
          </a:p>
        </p:txBody>
      </p:sp>
      <p:cxnSp>
        <p:nvCxnSpPr>
          <p:cNvPr id="35" name="直接箭头连接符 34">
            <a:extLst>
              <a:ext uri="{FF2B5EF4-FFF2-40B4-BE49-F238E27FC236}">
                <a16:creationId xmlns:a16="http://schemas.microsoft.com/office/drawing/2014/main" id="{64A270A9-D967-4151-82EA-1EEECD69F257}"/>
              </a:ext>
            </a:extLst>
          </p:cNvPr>
          <p:cNvCxnSpPr>
            <a:stCxn id="28" idx="3"/>
            <a:endCxn id="33" idx="1"/>
          </p:cNvCxnSpPr>
          <p:nvPr/>
        </p:nvCxnSpPr>
        <p:spPr>
          <a:xfrm flipV="1">
            <a:off x="5099655" y="2896028"/>
            <a:ext cx="354407" cy="111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886F611F-8B93-4EA1-8146-92DB2A248583}"/>
              </a:ext>
            </a:extLst>
          </p:cNvPr>
          <p:cNvSpPr txBox="1"/>
          <p:nvPr/>
        </p:nvSpPr>
        <p:spPr>
          <a:xfrm>
            <a:off x="2430716" y="3784023"/>
            <a:ext cx="1045219" cy="276999"/>
          </a:xfrm>
          <a:prstGeom prst="rect">
            <a:avLst/>
          </a:prstGeom>
          <a:noFill/>
        </p:spPr>
        <p:txBody>
          <a:bodyPr wrap="square" rtlCol="0">
            <a:spAutoFit/>
          </a:bodyPr>
          <a:lstStyle/>
          <a:p>
            <a:r>
              <a:rPr lang="zh-CN" altLang="en-US" sz="1200" b="1" dirty="0"/>
              <a:t>低于阈值</a:t>
            </a:r>
          </a:p>
        </p:txBody>
      </p:sp>
      <p:pic>
        <p:nvPicPr>
          <p:cNvPr id="29" name="图片 28">
            <a:extLst>
              <a:ext uri="{FF2B5EF4-FFF2-40B4-BE49-F238E27FC236}">
                <a16:creationId xmlns:a16="http://schemas.microsoft.com/office/drawing/2014/main" id="{A6C437C4-742C-4EC6-9B12-485BA30CEF2C}"/>
              </a:ext>
            </a:extLst>
          </p:cNvPr>
          <p:cNvPicPr>
            <a:picLocks noChangeAspect="1"/>
          </p:cNvPicPr>
          <p:nvPr/>
        </p:nvPicPr>
        <p:blipFill>
          <a:blip r:embed="rId2">
            <a:clrChange>
              <a:clrFrom>
                <a:srgbClr val="F0F0F0"/>
              </a:clrFrom>
              <a:clrTo>
                <a:srgbClr val="F0F0F0">
                  <a:alpha val="0"/>
                </a:srgbClr>
              </a:clrTo>
            </a:clrChange>
          </a:blip>
          <a:stretch>
            <a:fillRect/>
          </a:stretch>
        </p:blipFill>
        <p:spPr>
          <a:xfrm>
            <a:off x="1119991" y="796358"/>
            <a:ext cx="3666667" cy="1038095"/>
          </a:xfrm>
          <a:prstGeom prst="rect">
            <a:avLst/>
          </a:prstGeom>
        </p:spPr>
      </p:pic>
      <p:sp>
        <p:nvSpPr>
          <p:cNvPr id="2" name="矩形 1">
            <a:extLst>
              <a:ext uri="{FF2B5EF4-FFF2-40B4-BE49-F238E27FC236}">
                <a16:creationId xmlns:a16="http://schemas.microsoft.com/office/drawing/2014/main" id="{F5254789-08FC-48EA-AEE0-7A5290E19BF9}"/>
              </a:ext>
            </a:extLst>
          </p:cNvPr>
          <p:cNvSpPr/>
          <p:nvPr/>
        </p:nvSpPr>
        <p:spPr>
          <a:xfrm>
            <a:off x="161924" y="3922522"/>
            <a:ext cx="6486519" cy="2958439"/>
          </a:xfrm>
          <a:prstGeom prst="rect">
            <a:avLst/>
          </a:prstGeom>
        </p:spPr>
        <p:txBody>
          <a:bodyPr wrap="square">
            <a:spAutoFit/>
          </a:bodyPr>
          <a:lstStyle/>
          <a:p>
            <a:pPr>
              <a:lnSpc>
                <a:spcPct val="150000"/>
              </a:lnSpc>
            </a:pPr>
            <a:r>
              <a:rPr lang="en-US" altLang="zh-CN" dirty="0"/>
              <a:t>        </a:t>
            </a:r>
            <a:r>
              <a:rPr lang="zh-CN" altLang="en-US" dirty="0"/>
              <a:t>虹软</a:t>
            </a:r>
            <a:r>
              <a:rPr lang="en-US" altLang="zh-CN" dirty="0"/>
              <a:t>SDK</a:t>
            </a:r>
            <a:r>
              <a:rPr lang="zh-CN" altLang="en-US" dirty="0"/>
              <a:t>提供人脸比对通过将两张人脸提取出特征码，再计算两张人脸的相似度,并且给出相应的相似比值，从而判断两张人脸是否为同一个人。</a:t>
            </a:r>
          </a:p>
          <a:p>
            <a:pPr>
              <a:lnSpc>
                <a:spcPct val="150000"/>
              </a:lnSpc>
            </a:pPr>
            <a:r>
              <a:rPr lang="zh-CN" altLang="en-US" dirty="0"/>
              <a:t>        虹软一直积极地专注于提高成功率，同时保持低误检率。在大角度或不同角度下，低光背光环境下，人脸移动或不同表情下，因年纪增长像貌变化,少量遮挡,设备移动等等情况下,都达到业界领先水平。</a:t>
            </a:r>
          </a:p>
        </p:txBody>
      </p:sp>
    </p:spTree>
    <p:extLst>
      <p:ext uri="{BB962C8B-B14F-4D97-AF65-F5344CB8AC3E}">
        <p14:creationId xmlns:p14="http://schemas.microsoft.com/office/powerpoint/2010/main" val="1885118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1" animBg="1"/>
      <p:bldP spid="12" grpId="1"/>
      <p:bldP spid="13" grpId="1" animBg="1"/>
      <p:bldP spid="14" grpId="1"/>
      <p:bldP spid="15" grpId="1" animBg="1"/>
      <p:bldP spid="16" grpId="1"/>
      <p:bldP spid="17" grpId="0"/>
      <p:bldP spid="17" grpId="1"/>
      <p:bldP spid="20" grpId="1"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2000" r="-12000"/>
          </a:stretch>
        </a:blipFill>
        <a:effectLst/>
      </p:bgPr>
    </p:bg>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77569247-4C00-4836-93E4-BEB372FB82AB}"/>
              </a:ext>
            </a:extLst>
          </p:cNvPr>
          <p:cNvPicPr>
            <a:picLocks noChangeAspect="1"/>
          </p:cNvPicPr>
          <p:nvPr/>
        </p:nvPicPr>
        <p:blipFill rotWithShape="1">
          <a:blip r:embed="rId3">
            <a:extLst>
              <a:ext uri="{28A0092B-C50C-407E-A947-70E740481C1C}">
                <a14:useLocalDpi xmlns:a14="http://schemas.microsoft.com/office/drawing/2010/main" val="0"/>
              </a:ext>
            </a:extLst>
          </a:blip>
          <a:srcRect t="39959" b="24334"/>
          <a:stretch/>
        </p:blipFill>
        <p:spPr>
          <a:xfrm>
            <a:off x="0" y="1977824"/>
            <a:ext cx="12192000" cy="2902349"/>
          </a:xfrm>
          <a:prstGeom prst="rect">
            <a:avLst/>
          </a:prstGeom>
        </p:spPr>
      </p:pic>
      <p:grpSp>
        <p:nvGrpSpPr>
          <p:cNvPr id="11" name="组合 10">
            <a:extLst>
              <a:ext uri="{FF2B5EF4-FFF2-40B4-BE49-F238E27FC236}">
                <a16:creationId xmlns:a16="http://schemas.microsoft.com/office/drawing/2014/main" id="{3EEBA902-CAF6-4419-8427-BF2CD5E049C3}"/>
              </a:ext>
            </a:extLst>
          </p:cNvPr>
          <p:cNvGrpSpPr/>
          <p:nvPr/>
        </p:nvGrpSpPr>
        <p:grpSpPr>
          <a:xfrm>
            <a:off x="0" y="1977824"/>
            <a:ext cx="3655284" cy="2902351"/>
            <a:chOff x="0" y="2314937"/>
            <a:chExt cx="4179809" cy="1863525"/>
          </a:xfrm>
          <a:solidFill>
            <a:schemeClr val="accent1">
              <a:alpha val="88000"/>
            </a:schemeClr>
          </a:solidFill>
        </p:grpSpPr>
        <p:sp>
          <p:nvSpPr>
            <p:cNvPr id="9" name="流程图: 过程 8">
              <a:extLst>
                <a:ext uri="{FF2B5EF4-FFF2-40B4-BE49-F238E27FC236}">
                  <a16:creationId xmlns:a16="http://schemas.microsoft.com/office/drawing/2014/main" id="{64F87F4E-A637-4FFA-9C3E-085A909608BE}"/>
                </a:ext>
              </a:extLst>
            </p:cNvPr>
            <p:cNvSpPr/>
            <p:nvPr/>
          </p:nvSpPr>
          <p:spPr>
            <a:xfrm>
              <a:off x="0" y="2314937"/>
              <a:ext cx="2408883" cy="186352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流程图: 摘录 9">
              <a:extLst>
                <a:ext uri="{FF2B5EF4-FFF2-40B4-BE49-F238E27FC236}">
                  <a16:creationId xmlns:a16="http://schemas.microsoft.com/office/drawing/2014/main" id="{73720A85-6FD3-4CBF-B733-EE4B95143E19}"/>
                </a:ext>
              </a:extLst>
            </p:cNvPr>
            <p:cNvSpPr/>
            <p:nvPr/>
          </p:nvSpPr>
          <p:spPr>
            <a:xfrm rot="5400000">
              <a:off x="2362584" y="2361236"/>
              <a:ext cx="1863524" cy="1770927"/>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组合 22">
            <a:extLst>
              <a:ext uri="{FF2B5EF4-FFF2-40B4-BE49-F238E27FC236}">
                <a16:creationId xmlns:a16="http://schemas.microsoft.com/office/drawing/2014/main" id="{E62DF6D0-73F5-4DBF-B79A-59C45688B8B1}"/>
              </a:ext>
            </a:extLst>
          </p:cNvPr>
          <p:cNvGrpSpPr/>
          <p:nvPr/>
        </p:nvGrpSpPr>
        <p:grpSpPr>
          <a:xfrm>
            <a:off x="2106591" y="1977823"/>
            <a:ext cx="10085409" cy="2902352"/>
            <a:chOff x="2106590" y="1977822"/>
            <a:chExt cx="10085409" cy="2902352"/>
          </a:xfrm>
          <a:solidFill>
            <a:schemeClr val="accent1">
              <a:lumMod val="60000"/>
              <a:lumOff val="40000"/>
              <a:alpha val="88000"/>
            </a:schemeClr>
          </a:solidFill>
        </p:grpSpPr>
        <p:sp>
          <p:nvSpPr>
            <p:cNvPr id="20" name="流程图: 过程 19">
              <a:extLst>
                <a:ext uri="{FF2B5EF4-FFF2-40B4-BE49-F238E27FC236}">
                  <a16:creationId xmlns:a16="http://schemas.microsoft.com/office/drawing/2014/main" id="{055C1C83-DDF8-4AAB-9252-90E9F3AA7F63}"/>
                </a:ext>
              </a:extLst>
            </p:cNvPr>
            <p:cNvSpPr/>
            <p:nvPr/>
          </p:nvSpPr>
          <p:spPr>
            <a:xfrm>
              <a:off x="3655284" y="1977824"/>
              <a:ext cx="8536715" cy="290234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直角三角形 20">
              <a:extLst>
                <a:ext uri="{FF2B5EF4-FFF2-40B4-BE49-F238E27FC236}">
                  <a16:creationId xmlns:a16="http://schemas.microsoft.com/office/drawing/2014/main" id="{CB1B9ECF-1E78-41C3-B246-003C353CB71B}"/>
                </a:ext>
              </a:extLst>
            </p:cNvPr>
            <p:cNvSpPr/>
            <p:nvPr/>
          </p:nvSpPr>
          <p:spPr>
            <a:xfrm flipH="1" flipV="1">
              <a:off x="2106591" y="1977822"/>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直角三角形 21">
              <a:extLst>
                <a:ext uri="{FF2B5EF4-FFF2-40B4-BE49-F238E27FC236}">
                  <a16:creationId xmlns:a16="http://schemas.microsoft.com/office/drawing/2014/main" id="{F22132EA-CF4C-4620-AF66-C1C56251E956}"/>
                </a:ext>
              </a:extLst>
            </p:cNvPr>
            <p:cNvSpPr/>
            <p:nvPr/>
          </p:nvSpPr>
          <p:spPr>
            <a:xfrm flipH="1">
              <a:off x="2106590" y="3428998"/>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文本框 23">
            <a:extLst>
              <a:ext uri="{FF2B5EF4-FFF2-40B4-BE49-F238E27FC236}">
                <a16:creationId xmlns:a16="http://schemas.microsoft.com/office/drawing/2014/main" id="{9BCB0FC7-9C70-4122-B697-657C2D7E6E57}"/>
              </a:ext>
            </a:extLst>
          </p:cNvPr>
          <p:cNvSpPr txBox="1"/>
          <p:nvPr/>
        </p:nvSpPr>
        <p:spPr>
          <a:xfrm>
            <a:off x="690623" y="2703410"/>
            <a:ext cx="2303362" cy="1446550"/>
          </a:xfrm>
          <a:prstGeom prst="rect">
            <a:avLst/>
          </a:prstGeom>
          <a:noFill/>
        </p:spPr>
        <p:txBody>
          <a:bodyPr wrap="square" rtlCol="0">
            <a:spAutoFit/>
          </a:bodyPr>
          <a:lstStyle/>
          <a:p>
            <a:r>
              <a:rPr lang="fr-FR" sz="8800" dirty="0">
                <a:solidFill>
                  <a:schemeClr val="bg1"/>
                </a:solidFill>
                <a:latin typeface="Century Gothic" panose="020B0502020202020204" pitchFamily="34" charset="0"/>
              </a:rPr>
              <a:t>0</a:t>
            </a:r>
            <a:r>
              <a:rPr lang="fr-FR" altLang="zh-CN" sz="8800" dirty="0">
                <a:solidFill>
                  <a:schemeClr val="bg1"/>
                </a:solidFill>
                <a:latin typeface="Century Gothic" panose="020B0502020202020204" pitchFamily="34" charset="0"/>
              </a:rPr>
              <a:t>6</a:t>
            </a:r>
            <a:endParaRPr lang="fr-FR" sz="8800" dirty="0">
              <a:solidFill>
                <a:schemeClr val="bg1"/>
              </a:solidFill>
              <a:latin typeface="Century Gothic" panose="020B0502020202020204" pitchFamily="34" charset="0"/>
            </a:endParaRPr>
          </a:p>
        </p:txBody>
      </p:sp>
      <p:sp>
        <p:nvSpPr>
          <p:cNvPr id="25" name="文本框 24">
            <a:extLst>
              <a:ext uri="{FF2B5EF4-FFF2-40B4-BE49-F238E27FC236}">
                <a16:creationId xmlns:a16="http://schemas.microsoft.com/office/drawing/2014/main" id="{3CE550D8-D13C-448C-98D7-EE507EF25EDF}"/>
              </a:ext>
            </a:extLst>
          </p:cNvPr>
          <p:cNvSpPr txBox="1"/>
          <p:nvPr/>
        </p:nvSpPr>
        <p:spPr>
          <a:xfrm>
            <a:off x="5663489" y="2872687"/>
            <a:ext cx="7846094" cy="1107996"/>
          </a:xfrm>
          <a:prstGeom prst="rect">
            <a:avLst/>
          </a:prstGeom>
          <a:noFill/>
        </p:spPr>
        <p:txBody>
          <a:bodyPr wrap="square" rtlCol="0">
            <a:spAutoFit/>
          </a:bodyPr>
          <a:lstStyle/>
          <a:p>
            <a:r>
              <a:rPr lang="zh-CN" altLang="fr-FR" sz="6600" dirty="0">
                <a:solidFill>
                  <a:schemeClr val="bg1"/>
                </a:solidFill>
              </a:rPr>
              <a:t>特色亮点</a:t>
            </a:r>
            <a:endParaRPr lang="fr-FR" sz="6600" dirty="0">
              <a:solidFill>
                <a:schemeClr val="bg1"/>
              </a:solidFill>
            </a:endParaRPr>
          </a:p>
        </p:txBody>
      </p:sp>
    </p:spTree>
    <p:extLst>
      <p:ext uri="{BB962C8B-B14F-4D97-AF65-F5344CB8AC3E}">
        <p14:creationId xmlns:p14="http://schemas.microsoft.com/office/powerpoint/2010/main" val="944618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B2A64AE6-B41B-4453-BEE0-4F99E6C37ABF}"/>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9E5AE76-21EC-48F5-ACFC-6054F763D065}"/>
              </a:ext>
            </a:extLst>
          </p:cNvPr>
          <p:cNvSpPr txBox="1"/>
          <p:nvPr/>
        </p:nvSpPr>
        <p:spPr>
          <a:xfrm>
            <a:off x="0" y="266219"/>
            <a:ext cx="7650480" cy="523220"/>
          </a:xfrm>
          <a:prstGeom prst="rect">
            <a:avLst/>
          </a:prstGeom>
          <a:noFill/>
        </p:spPr>
        <p:txBody>
          <a:bodyPr wrap="square" rtlCol="0">
            <a:spAutoFit/>
          </a:bodyPr>
          <a:lstStyle/>
          <a:p>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特色亮点</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graphicFrame>
        <p:nvGraphicFramePr>
          <p:cNvPr id="12" name="图示 11">
            <a:extLst>
              <a:ext uri="{FF2B5EF4-FFF2-40B4-BE49-F238E27FC236}">
                <a16:creationId xmlns:a16="http://schemas.microsoft.com/office/drawing/2014/main" id="{51107572-693E-4D82-AA3D-6E9B62C0F795}"/>
              </a:ext>
            </a:extLst>
          </p:cNvPr>
          <p:cNvGraphicFramePr/>
          <p:nvPr>
            <p:extLst>
              <p:ext uri="{D42A27DB-BD31-4B8C-83A1-F6EECF244321}">
                <p14:modId xmlns:p14="http://schemas.microsoft.com/office/powerpoint/2010/main" val="2927296895"/>
              </p:ext>
            </p:extLst>
          </p:nvPr>
        </p:nvGraphicFramePr>
        <p:xfrm>
          <a:off x="3498850" y="1129443"/>
          <a:ext cx="8128000"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4" name="矩形: 圆角 13">
            <a:extLst>
              <a:ext uri="{FF2B5EF4-FFF2-40B4-BE49-F238E27FC236}">
                <a16:creationId xmlns:a16="http://schemas.microsoft.com/office/drawing/2014/main" id="{536C46A0-49A4-42C4-BC23-D1B7F4F12AB0}"/>
              </a:ext>
            </a:extLst>
          </p:cNvPr>
          <p:cNvSpPr/>
          <p:nvPr/>
        </p:nvSpPr>
        <p:spPr>
          <a:xfrm>
            <a:off x="497840" y="3124761"/>
            <a:ext cx="2584449" cy="157155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fr-FR" sz="3600" dirty="0">
                <a:latin typeface="方正粗黑宋简体" panose="02000000000000000000" pitchFamily="2" charset="-122"/>
                <a:ea typeface="方正粗黑宋简体" panose="02000000000000000000" pitchFamily="2" charset="-122"/>
              </a:rPr>
              <a:t>安全保证</a:t>
            </a:r>
            <a:endParaRPr lang="en-US" altLang="zh-CN" sz="3600" dirty="0">
              <a:latin typeface="方正粗黑宋简体" panose="02000000000000000000" pitchFamily="2" charset="-122"/>
              <a:ea typeface="方正粗黑宋简体" panose="02000000000000000000" pitchFamily="2" charset="-122"/>
            </a:endParaRPr>
          </a:p>
          <a:p>
            <a:pPr algn="ctr"/>
            <a:r>
              <a:rPr lang="zh-CN" altLang="en-US" sz="3600" dirty="0">
                <a:latin typeface="方正粗黑宋简体" panose="02000000000000000000" pitchFamily="2" charset="-122"/>
                <a:ea typeface="方正粗黑宋简体" panose="02000000000000000000" pitchFamily="2" charset="-122"/>
              </a:rPr>
              <a:t>隐私保护</a:t>
            </a:r>
            <a:endParaRPr lang="fr-FR" altLang="zh-CN" sz="3600" dirty="0">
              <a:latin typeface="方正粗黑宋简体" panose="02000000000000000000" pitchFamily="2" charset="-122"/>
              <a:ea typeface="方正粗黑宋简体" panose="02000000000000000000" pitchFamily="2" charset="-122"/>
            </a:endParaRPr>
          </a:p>
          <a:p>
            <a:pPr algn="ctr"/>
            <a:endParaRPr lang="zh-CN" altLang="en-US" dirty="0"/>
          </a:p>
        </p:txBody>
      </p:sp>
    </p:spTree>
    <p:extLst>
      <p:ext uri="{BB962C8B-B14F-4D97-AF65-F5344CB8AC3E}">
        <p14:creationId xmlns:p14="http://schemas.microsoft.com/office/powerpoint/2010/main" val="33251886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B2A64AE6-B41B-4453-BEE0-4F99E6C37ABF}"/>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B9E5AE76-21EC-48F5-ACFC-6054F763D065}"/>
              </a:ext>
            </a:extLst>
          </p:cNvPr>
          <p:cNvSpPr txBox="1"/>
          <p:nvPr/>
        </p:nvSpPr>
        <p:spPr>
          <a:xfrm>
            <a:off x="0" y="266219"/>
            <a:ext cx="7650480" cy="523220"/>
          </a:xfrm>
          <a:prstGeom prst="rect">
            <a:avLst/>
          </a:prstGeom>
          <a:noFill/>
        </p:spPr>
        <p:txBody>
          <a:bodyPr wrap="square" rtlCol="0">
            <a:spAutoFit/>
          </a:bodyPr>
          <a:lstStyle/>
          <a:p>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特色亮点</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graphicFrame>
        <p:nvGraphicFramePr>
          <p:cNvPr id="3" name="图示 2">
            <a:extLst>
              <a:ext uri="{FF2B5EF4-FFF2-40B4-BE49-F238E27FC236}">
                <a16:creationId xmlns:a16="http://schemas.microsoft.com/office/drawing/2014/main" id="{C9DBF270-897F-4AC9-A083-AE58201B21FD}"/>
              </a:ext>
            </a:extLst>
          </p:cNvPr>
          <p:cNvGraphicFramePr/>
          <p:nvPr>
            <p:extLst>
              <p:ext uri="{D42A27DB-BD31-4B8C-83A1-F6EECF244321}">
                <p14:modId xmlns:p14="http://schemas.microsoft.com/office/powerpoint/2010/main" val="1987427650"/>
              </p:ext>
            </p:extLst>
          </p:nvPr>
        </p:nvGraphicFramePr>
        <p:xfrm>
          <a:off x="3433560" y="1649046"/>
          <a:ext cx="5614100" cy="411902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矩形: 圆角 17">
            <a:extLst>
              <a:ext uri="{FF2B5EF4-FFF2-40B4-BE49-F238E27FC236}">
                <a16:creationId xmlns:a16="http://schemas.microsoft.com/office/drawing/2014/main" id="{BA74941F-786B-4074-BFC6-17E67F94EF18}"/>
              </a:ext>
            </a:extLst>
          </p:cNvPr>
          <p:cNvSpPr/>
          <p:nvPr/>
        </p:nvSpPr>
        <p:spPr>
          <a:xfrm>
            <a:off x="2102600" y="1649046"/>
            <a:ext cx="1102360" cy="411901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latin typeface="方正粗黑宋简体" panose="02000000000000000000" pitchFamily="2" charset="-122"/>
                <a:ea typeface="方正粗黑宋简体" panose="02000000000000000000" pitchFamily="2" charset="-122"/>
              </a:rPr>
              <a:t>远程入住</a:t>
            </a:r>
            <a:endParaRPr lang="zh-CN" altLang="en-US" dirty="0"/>
          </a:p>
        </p:txBody>
      </p:sp>
    </p:spTree>
    <p:extLst>
      <p:ext uri="{BB962C8B-B14F-4D97-AF65-F5344CB8AC3E}">
        <p14:creationId xmlns:p14="http://schemas.microsoft.com/office/powerpoint/2010/main" val="30851973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77569247-4C00-4836-93E4-BEB372FB82AB}"/>
              </a:ext>
            </a:extLst>
          </p:cNvPr>
          <p:cNvPicPr>
            <a:picLocks noChangeAspect="1"/>
          </p:cNvPicPr>
          <p:nvPr/>
        </p:nvPicPr>
        <p:blipFill rotWithShape="1">
          <a:blip r:embed="rId2">
            <a:extLst>
              <a:ext uri="{28A0092B-C50C-407E-A947-70E740481C1C}">
                <a14:useLocalDpi xmlns:a14="http://schemas.microsoft.com/office/drawing/2010/main" val="0"/>
              </a:ext>
            </a:extLst>
          </a:blip>
          <a:srcRect t="39959" b="24334"/>
          <a:stretch/>
        </p:blipFill>
        <p:spPr>
          <a:xfrm>
            <a:off x="0" y="1977824"/>
            <a:ext cx="12192000" cy="2902349"/>
          </a:xfrm>
          <a:prstGeom prst="rect">
            <a:avLst/>
          </a:prstGeom>
        </p:spPr>
      </p:pic>
      <p:grpSp>
        <p:nvGrpSpPr>
          <p:cNvPr id="11" name="组合 10">
            <a:extLst>
              <a:ext uri="{FF2B5EF4-FFF2-40B4-BE49-F238E27FC236}">
                <a16:creationId xmlns:a16="http://schemas.microsoft.com/office/drawing/2014/main" id="{3EEBA902-CAF6-4419-8427-BF2CD5E049C3}"/>
              </a:ext>
            </a:extLst>
          </p:cNvPr>
          <p:cNvGrpSpPr/>
          <p:nvPr/>
        </p:nvGrpSpPr>
        <p:grpSpPr>
          <a:xfrm>
            <a:off x="0" y="1977824"/>
            <a:ext cx="3655284" cy="2902351"/>
            <a:chOff x="0" y="2314937"/>
            <a:chExt cx="4179809" cy="1863525"/>
          </a:xfrm>
          <a:solidFill>
            <a:schemeClr val="accent1">
              <a:alpha val="88000"/>
            </a:schemeClr>
          </a:solidFill>
        </p:grpSpPr>
        <p:sp>
          <p:nvSpPr>
            <p:cNvPr id="9" name="流程图: 过程 8">
              <a:extLst>
                <a:ext uri="{FF2B5EF4-FFF2-40B4-BE49-F238E27FC236}">
                  <a16:creationId xmlns:a16="http://schemas.microsoft.com/office/drawing/2014/main" id="{64F87F4E-A637-4FFA-9C3E-085A909608BE}"/>
                </a:ext>
              </a:extLst>
            </p:cNvPr>
            <p:cNvSpPr/>
            <p:nvPr/>
          </p:nvSpPr>
          <p:spPr>
            <a:xfrm>
              <a:off x="0" y="2314937"/>
              <a:ext cx="2408883" cy="186352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流程图: 摘录 9">
              <a:extLst>
                <a:ext uri="{FF2B5EF4-FFF2-40B4-BE49-F238E27FC236}">
                  <a16:creationId xmlns:a16="http://schemas.microsoft.com/office/drawing/2014/main" id="{73720A85-6FD3-4CBF-B733-EE4B95143E19}"/>
                </a:ext>
              </a:extLst>
            </p:cNvPr>
            <p:cNvSpPr/>
            <p:nvPr/>
          </p:nvSpPr>
          <p:spPr>
            <a:xfrm rot="5400000">
              <a:off x="2362584" y="2361236"/>
              <a:ext cx="1863524" cy="1770927"/>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组合 22">
            <a:extLst>
              <a:ext uri="{FF2B5EF4-FFF2-40B4-BE49-F238E27FC236}">
                <a16:creationId xmlns:a16="http://schemas.microsoft.com/office/drawing/2014/main" id="{E62DF6D0-73F5-4DBF-B79A-59C45688B8B1}"/>
              </a:ext>
            </a:extLst>
          </p:cNvPr>
          <p:cNvGrpSpPr/>
          <p:nvPr/>
        </p:nvGrpSpPr>
        <p:grpSpPr>
          <a:xfrm>
            <a:off x="2106590" y="1977822"/>
            <a:ext cx="10085409" cy="2902352"/>
            <a:chOff x="2106590" y="1977822"/>
            <a:chExt cx="10085409" cy="2902352"/>
          </a:xfrm>
          <a:solidFill>
            <a:schemeClr val="accent1">
              <a:lumMod val="60000"/>
              <a:lumOff val="40000"/>
              <a:alpha val="88000"/>
            </a:schemeClr>
          </a:solidFill>
        </p:grpSpPr>
        <p:sp>
          <p:nvSpPr>
            <p:cNvPr id="20" name="流程图: 过程 19">
              <a:extLst>
                <a:ext uri="{FF2B5EF4-FFF2-40B4-BE49-F238E27FC236}">
                  <a16:creationId xmlns:a16="http://schemas.microsoft.com/office/drawing/2014/main" id="{055C1C83-DDF8-4AAB-9252-90E9F3AA7F63}"/>
                </a:ext>
              </a:extLst>
            </p:cNvPr>
            <p:cNvSpPr/>
            <p:nvPr/>
          </p:nvSpPr>
          <p:spPr>
            <a:xfrm>
              <a:off x="3655284" y="1977824"/>
              <a:ext cx="8536715" cy="290234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直角三角形 20">
              <a:extLst>
                <a:ext uri="{FF2B5EF4-FFF2-40B4-BE49-F238E27FC236}">
                  <a16:creationId xmlns:a16="http://schemas.microsoft.com/office/drawing/2014/main" id="{CB1B9ECF-1E78-41C3-B246-003C353CB71B}"/>
                </a:ext>
              </a:extLst>
            </p:cNvPr>
            <p:cNvSpPr/>
            <p:nvPr/>
          </p:nvSpPr>
          <p:spPr>
            <a:xfrm flipH="1" flipV="1">
              <a:off x="2106591" y="1977822"/>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直角三角形 21">
              <a:extLst>
                <a:ext uri="{FF2B5EF4-FFF2-40B4-BE49-F238E27FC236}">
                  <a16:creationId xmlns:a16="http://schemas.microsoft.com/office/drawing/2014/main" id="{F22132EA-CF4C-4620-AF66-C1C56251E956}"/>
                </a:ext>
              </a:extLst>
            </p:cNvPr>
            <p:cNvSpPr/>
            <p:nvPr/>
          </p:nvSpPr>
          <p:spPr>
            <a:xfrm flipH="1">
              <a:off x="2106590" y="3428998"/>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文本框 23">
            <a:extLst>
              <a:ext uri="{FF2B5EF4-FFF2-40B4-BE49-F238E27FC236}">
                <a16:creationId xmlns:a16="http://schemas.microsoft.com/office/drawing/2014/main" id="{9BCB0FC7-9C70-4122-B697-657C2D7E6E57}"/>
              </a:ext>
            </a:extLst>
          </p:cNvPr>
          <p:cNvSpPr txBox="1"/>
          <p:nvPr/>
        </p:nvSpPr>
        <p:spPr>
          <a:xfrm>
            <a:off x="690623" y="2703410"/>
            <a:ext cx="2303362" cy="1446550"/>
          </a:xfrm>
          <a:prstGeom prst="rect">
            <a:avLst/>
          </a:prstGeom>
          <a:noFill/>
        </p:spPr>
        <p:txBody>
          <a:bodyPr wrap="square" rtlCol="0">
            <a:spAutoFit/>
          </a:bodyPr>
          <a:lstStyle/>
          <a:p>
            <a:r>
              <a:rPr lang="fr-FR" sz="8800" dirty="0">
                <a:solidFill>
                  <a:schemeClr val="bg1"/>
                </a:solidFill>
                <a:latin typeface="Century Gothic" panose="020B0502020202020204" pitchFamily="34" charset="0"/>
              </a:rPr>
              <a:t>0</a:t>
            </a:r>
            <a:r>
              <a:rPr lang="fr-FR" altLang="zh-CN" sz="8800" dirty="0">
                <a:solidFill>
                  <a:schemeClr val="bg1"/>
                </a:solidFill>
                <a:latin typeface="Century Gothic" panose="020B0502020202020204" pitchFamily="34" charset="0"/>
              </a:rPr>
              <a:t>7</a:t>
            </a:r>
            <a:endParaRPr lang="fr-FR" sz="8800" dirty="0">
              <a:solidFill>
                <a:schemeClr val="bg1"/>
              </a:solidFill>
              <a:latin typeface="Century Gothic" panose="020B0502020202020204" pitchFamily="34" charset="0"/>
            </a:endParaRPr>
          </a:p>
        </p:txBody>
      </p:sp>
      <p:sp>
        <p:nvSpPr>
          <p:cNvPr id="25" name="文本框 24">
            <a:extLst>
              <a:ext uri="{FF2B5EF4-FFF2-40B4-BE49-F238E27FC236}">
                <a16:creationId xmlns:a16="http://schemas.microsoft.com/office/drawing/2014/main" id="{3CE550D8-D13C-448C-98D7-EE507EF25EDF}"/>
              </a:ext>
            </a:extLst>
          </p:cNvPr>
          <p:cNvSpPr txBox="1"/>
          <p:nvPr/>
        </p:nvSpPr>
        <p:spPr>
          <a:xfrm>
            <a:off x="5663489" y="2872687"/>
            <a:ext cx="7846094" cy="1107996"/>
          </a:xfrm>
          <a:prstGeom prst="rect">
            <a:avLst/>
          </a:prstGeom>
          <a:noFill/>
        </p:spPr>
        <p:txBody>
          <a:bodyPr wrap="square" rtlCol="0">
            <a:spAutoFit/>
          </a:bodyPr>
          <a:lstStyle/>
          <a:p>
            <a:r>
              <a:rPr lang="zh-CN" altLang="fr-FR" sz="6600" dirty="0">
                <a:solidFill>
                  <a:schemeClr val="bg1"/>
                </a:solidFill>
              </a:rPr>
              <a:t>系统演示</a:t>
            </a:r>
            <a:endParaRPr lang="fr-FR" sz="6600" dirty="0">
              <a:solidFill>
                <a:schemeClr val="bg1"/>
              </a:solidFill>
            </a:endParaRPr>
          </a:p>
        </p:txBody>
      </p:sp>
    </p:spTree>
    <p:extLst>
      <p:ext uri="{BB962C8B-B14F-4D97-AF65-F5344CB8AC3E}">
        <p14:creationId xmlns:p14="http://schemas.microsoft.com/office/powerpoint/2010/main" val="120453930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E43D8851-5B8E-4920-8055-158A85D7FB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306"/>
            <a:ext cx="12192000" cy="6855387"/>
          </a:xfrm>
          <a:prstGeom prst="rect">
            <a:avLst/>
          </a:prstGeom>
        </p:spPr>
      </p:pic>
      <p:sp>
        <p:nvSpPr>
          <p:cNvPr id="6" name="矩形 5">
            <a:extLst>
              <a:ext uri="{FF2B5EF4-FFF2-40B4-BE49-F238E27FC236}">
                <a16:creationId xmlns:a16="http://schemas.microsoft.com/office/drawing/2014/main" id="{068A9CCD-5AB5-439F-B5ED-C68D46791241}"/>
              </a:ext>
            </a:extLst>
          </p:cNvPr>
          <p:cNvSpPr/>
          <p:nvPr/>
        </p:nvSpPr>
        <p:spPr>
          <a:xfrm>
            <a:off x="0" y="1757680"/>
            <a:ext cx="12192000" cy="2560320"/>
          </a:xfrm>
          <a:prstGeom prst="rect">
            <a:avLst/>
          </a:prstGeom>
          <a:solidFill>
            <a:schemeClr val="bg1">
              <a:alpha val="8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fr-FR" sz="6600" dirty="0">
                <a:solidFill>
                  <a:schemeClr val="accent5">
                    <a:lumMod val="50000"/>
                  </a:schemeClr>
                </a:solidFill>
                <a:latin typeface="方正粗黑宋简体" panose="02000000000000000000" pitchFamily="2" charset="-122"/>
                <a:ea typeface="方正粗黑宋简体" panose="02000000000000000000" pitchFamily="2" charset="-122"/>
              </a:rPr>
              <a:t>感谢您的观看</a:t>
            </a:r>
            <a:endParaRPr lang="fr-FR" sz="66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spTree>
    <p:extLst>
      <p:ext uri="{BB962C8B-B14F-4D97-AF65-F5344CB8AC3E}">
        <p14:creationId xmlns:p14="http://schemas.microsoft.com/office/powerpoint/2010/main" val="12754729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77569247-4C00-4836-93E4-BEB372FB82AB}"/>
              </a:ext>
            </a:extLst>
          </p:cNvPr>
          <p:cNvPicPr>
            <a:picLocks noChangeAspect="1"/>
          </p:cNvPicPr>
          <p:nvPr/>
        </p:nvPicPr>
        <p:blipFill rotWithShape="1">
          <a:blip r:embed="rId3">
            <a:extLst>
              <a:ext uri="{28A0092B-C50C-407E-A947-70E740481C1C}">
                <a14:useLocalDpi xmlns:a14="http://schemas.microsoft.com/office/drawing/2010/main" val="0"/>
              </a:ext>
            </a:extLst>
          </a:blip>
          <a:srcRect t="39959" b="24334"/>
          <a:stretch/>
        </p:blipFill>
        <p:spPr>
          <a:xfrm>
            <a:off x="0" y="1977824"/>
            <a:ext cx="12192000" cy="2902349"/>
          </a:xfrm>
          <a:prstGeom prst="rect">
            <a:avLst/>
          </a:prstGeom>
        </p:spPr>
      </p:pic>
      <p:grpSp>
        <p:nvGrpSpPr>
          <p:cNvPr id="11" name="组合 10">
            <a:extLst>
              <a:ext uri="{FF2B5EF4-FFF2-40B4-BE49-F238E27FC236}">
                <a16:creationId xmlns:a16="http://schemas.microsoft.com/office/drawing/2014/main" id="{3EEBA902-CAF6-4419-8427-BF2CD5E049C3}"/>
              </a:ext>
            </a:extLst>
          </p:cNvPr>
          <p:cNvGrpSpPr/>
          <p:nvPr/>
        </p:nvGrpSpPr>
        <p:grpSpPr>
          <a:xfrm>
            <a:off x="0" y="1977824"/>
            <a:ext cx="3655284" cy="2902351"/>
            <a:chOff x="0" y="2314937"/>
            <a:chExt cx="4179809" cy="1863525"/>
          </a:xfrm>
          <a:solidFill>
            <a:schemeClr val="accent1">
              <a:alpha val="88000"/>
            </a:schemeClr>
          </a:solidFill>
        </p:grpSpPr>
        <p:sp>
          <p:nvSpPr>
            <p:cNvPr id="9" name="流程图: 过程 8">
              <a:extLst>
                <a:ext uri="{FF2B5EF4-FFF2-40B4-BE49-F238E27FC236}">
                  <a16:creationId xmlns:a16="http://schemas.microsoft.com/office/drawing/2014/main" id="{64F87F4E-A637-4FFA-9C3E-085A909608BE}"/>
                </a:ext>
              </a:extLst>
            </p:cNvPr>
            <p:cNvSpPr/>
            <p:nvPr/>
          </p:nvSpPr>
          <p:spPr>
            <a:xfrm>
              <a:off x="0" y="2314937"/>
              <a:ext cx="2408883" cy="186352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流程图: 摘录 9">
              <a:extLst>
                <a:ext uri="{FF2B5EF4-FFF2-40B4-BE49-F238E27FC236}">
                  <a16:creationId xmlns:a16="http://schemas.microsoft.com/office/drawing/2014/main" id="{73720A85-6FD3-4CBF-B733-EE4B95143E19}"/>
                </a:ext>
              </a:extLst>
            </p:cNvPr>
            <p:cNvSpPr/>
            <p:nvPr/>
          </p:nvSpPr>
          <p:spPr>
            <a:xfrm rot="5400000">
              <a:off x="2362584" y="2361236"/>
              <a:ext cx="1863524" cy="1770927"/>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组合 22">
            <a:extLst>
              <a:ext uri="{FF2B5EF4-FFF2-40B4-BE49-F238E27FC236}">
                <a16:creationId xmlns:a16="http://schemas.microsoft.com/office/drawing/2014/main" id="{E62DF6D0-73F5-4DBF-B79A-59C45688B8B1}"/>
              </a:ext>
            </a:extLst>
          </p:cNvPr>
          <p:cNvGrpSpPr/>
          <p:nvPr/>
        </p:nvGrpSpPr>
        <p:grpSpPr>
          <a:xfrm>
            <a:off x="2106590" y="1977822"/>
            <a:ext cx="10085409" cy="2902352"/>
            <a:chOff x="2106590" y="1977822"/>
            <a:chExt cx="10085409" cy="2902352"/>
          </a:xfrm>
          <a:solidFill>
            <a:schemeClr val="accent1">
              <a:lumMod val="60000"/>
              <a:lumOff val="40000"/>
              <a:alpha val="88000"/>
            </a:schemeClr>
          </a:solidFill>
        </p:grpSpPr>
        <p:sp>
          <p:nvSpPr>
            <p:cNvPr id="20" name="流程图: 过程 19">
              <a:extLst>
                <a:ext uri="{FF2B5EF4-FFF2-40B4-BE49-F238E27FC236}">
                  <a16:creationId xmlns:a16="http://schemas.microsoft.com/office/drawing/2014/main" id="{055C1C83-DDF8-4AAB-9252-90E9F3AA7F63}"/>
                </a:ext>
              </a:extLst>
            </p:cNvPr>
            <p:cNvSpPr/>
            <p:nvPr/>
          </p:nvSpPr>
          <p:spPr>
            <a:xfrm>
              <a:off x="3655284" y="1977824"/>
              <a:ext cx="8536715" cy="290234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直角三角形 20">
              <a:extLst>
                <a:ext uri="{FF2B5EF4-FFF2-40B4-BE49-F238E27FC236}">
                  <a16:creationId xmlns:a16="http://schemas.microsoft.com/office/drawing/2014/main" id="{CB1B9ECF-1E78-41C3-B246-003C353CB71B}"/>
                </a:ext>
              </a:extLst>
            </p:cNvPr>
            <p:cNvSpPr/>
            <p:nvPr/>
          </p:nvSpPr>
          <p:spPr>
            <a:xfrm flipH="1" flipV="1">
              <a:off x="2106591" y="1977822"/>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直角三角形 21">
              <a:extLst>
                <a:ext uri="{FF2B5EF4-FFF2-40B4-BE49-F238E27FC236}">
                  <a16:creationId xmlns:a16="http://schemas.microsoft.com/office/drawing/2014/main" id="{F22132EA-CF4C-4620-AF66-C1C56251E956}"/>
                </a:ext>
              </a:extLst>
            </p:cNvPr>
            <p:cNvSpPr/>
            <p:nvPr/>
          </p:nvSpPr>
          <p:spPr>
            <a:xfrm flipH="1">
              <a:off x="2106590" y="3428998"/>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文本框 23">
            <a:extLst>
              <a:ext uri="{FF2B5EF4-FFF2-40B4-BE49-F238E27FC236}">
                <a16:creationId xmlns:a16="http://schemas.microsoft.com/office/drawing/2014/main" id="{9BCB0FC7-9C70-4122-B697-657C2D7E6E57}"/>
              </a:ext>
            </a:extLst>
          </p:cNvPr>
          <p:cNvSpPr txBox="1"/>
          <p:nvPr/>
        </p:nvSpPr>
        <p:spPr>
          <a:xfrm>
            <a:off x="690623" y="2703410"/>
            <a:ext cx="2303362" cy="1446550"/>
          </a:xfrm>
          <a:prstGeom prst="rect">
            <a:avLst/>
          </a:prstGeom>
          <a:noFill/>
        </p:spPr>
        <p:txBody>
          <a:bodyPr wrap="square" rtlCol="0">
            <a:spAutoFit/>
          </a:bodyPr>
          <a:lstStyle/>
          <a:p>
            <a:r>
              <a:rPr lang="fr-FR" sz="8800" dirty="0">
                <a:solidFill>
                  <a:schemeClr val="bg1"/>
                </a:solidFill>
                <a:latin typeface="Century Gothic" panose="020B0502020202020204" pitchFamily="34" charset="0"/>
              </a:rPr>
              <a:t>0</a:t>
            </a:r>
            <a:r>
              <a:rPr lang="fr-FR" altLang="zh-CN" sz="8800" dirty="0">
                <a:solidFill>
                  <a:schemeClr val="bg1"/>
                </a:solidFill>
                <a:latin typeface="Century Gothic" panose="020B0502020202020204" pitchFamily="34" charset="0"/>
              </a:rPr>
              <a:t>1</a:t>
            </a:r>
            <a:endParaRPr lang="fr-FR" sz="8800" dirty="0">
              <a:solidFill>
                <a:schemeClr val="bg1"/>
              </a:solidFill>
              <a:latin typeface="Century Gothic" panose="020B0502020202020204" pitchFamily="34" charset="0"/>
            </a:endParaRPr>
          </a:p>
        </p:txBody>
      </p:sp>
      <p:sp>
        <p:nvSpPr>
          <p:cNvPr id="25" name="文本框 24">
            <a:extLst>
              <a:ext uri="{FF2B5EF4-FFF2-40B4-BE49-F238E27FC236}">
                <a16:creationId xmlns:a16="http://schemas.microsoft.com/office/drawing/2014/main" id="{3CE550D8-D13C-448C-98D7-EE507EF25EDF}"/>
              </a:ext>
            </a:extLst>
          </p:cNvPr>
          <p:cNvSpPr txBox="1"/>
          <p:nvPr/>
        </p:nvSpPr>
        <p:spPr>
          <a:xfrm>
            <a:off x="5036529" y="2703410"/>
            <a:ext cx="7846094" cy="1107996"/>
          </a:xfrm>
          <a:prstGeom prst="rect">
            <a:avLst/>
          </a:prstGeom>
          <a:noFill/>
        </p:spPr>
        <p:txBody>
          <a:bodyPr wrap="square" rtlCol="0">
            <a:spAutoFit/>
          </a:bodyPr>
          <a:lstStyle/>
          <a:p>
            <a:r>
              <a:rPr lang="zh-CN" altLang="fr-FR" sz="6600" dirty="0">
                <a:solidFill>
                  <a:schemeClr val="bg1"/>
                </a:solidFill>
              </a:rPr>
              <a:t>目标与思路</a:t>
            </a:r>
            <a:endParaRPr lang="fr-FR" sz="6600" dirty="0">
              <a:solidFill>
                <a:schemeClr val="bg1"/>
              </a:solidFill>
            </a:endParaRPr>
          </a:p>
        </p:txBody>
      </p:sp>
      <p:sp>
        <p:nvSpPr>
          <p:cNvPr id="26" name="文本框 25">
            <a:extLst>
              <a:ext uri="{FF2B5EF4-FFF2-40B4-BE49-F238E27FC236}">
                <a16:creationId xmlns:a16="http://schemas.microsoft.com/office/drawing/2014/main" id="{EC44F485-D642-4A8B-B8C7-49AB7A6AF68C}"/>
              </a:ext>
            </a:extLst>
          </p:cNvPr>
          <p:cNvSpPr txBox="1"/>
          <p:nvPr/>
        </p:nvSpPr>
        <p:spPr>
          <a:xfrm>
            <a:off x="4542677" y="4075327"/>
            <a:ext cx="8852704" cy="461665"/>
          </a:xfrm>
          <a:prstGeom prst="rect">
            <a:avLst/>
          </a:prstGeom>
          <a:noFill/>
        </p:spPr>
        <p:txBody>
          <a:bodyPr wrap="square" rtlCol="0">
            <a:spAutoFit/>
          </a:bodyPr>
          <a:lstStyle/>
          <a:p>
            <a:r>
              <a:rPr lang="zh-CN" altLang="fr-FR" sz="2400" dirty="0">
                <a:solidFill>
                  <a:schemeClr val="bg1"/>
                </a:solidFill>
                <a:latin typeface="等线" panose="02010600030101010101" pitchFamily="2" charset="-122"/>
                <a:ea typeface="等线" panose="02010600030101010101" pitchFamily="2" charset="-122"/>
              </a:rPr>
              <a:t>目标</a:t>
            </a:r>
            <a:r>
              <a:rPr lang="fr-FR" altLang="zh-CN" sz="2400" dirty="0">
                <a:solidFill>
                  <a:schemeClr val="bg1"/>
                </a:solidFill>
                <a:latin typeface="等线" panose="02010600030101010101" pitchFamily="2" charset="-122"/>
                <a:ea typeface="等线" panose="02010600030101010101" pitchFamily="2" charset="-122"/>
              </a:rPr>
              <a:t>————</a:t>
            </a:r>
            <a:r>
              <a:rPr lang="zh-CN" altLang="fr-FR" sz="2400" dirty="0">
                <a:solidFill>
                  <a:schemeClr val="bg1"/>
                </a:solidFill>
                <a:latin typeface="等线" panose="02010600030101010101" pitchFamily="2" charset="-122"/>
                <a:ea typeface="等线" panose="02010600030101010101" pitchFamily="2" charset="-122"/>
              </a:rPr>
              <a:t>意义</a:t>
            </a:r>
            <a:r>
              <a:rPr lang="fr-FR" altLang="zh-CN" sz="2400" dirty="0">
                <a:solidFill>
                  <a:schemeClr val="bg1"/>
                </a:solidFill>
                <a:latin typeface="等线" panose="02010600030101010101" pitchFamily="2" charset="-122"/>
                <a:ea typeface="等线" panose="02010600030101010101" pitchFamily="2" charset="-122"/>
              </a:rPr>
              <a:t>————</a:t>
            </a:r>
            <a:r>
              <a:rPr lang="zh-CN" altLang="fr-FR" sz="2400" dirty="0">
                <a:solidFill>
                  <a:schemeClr val="bg1"/>
                </a:solidFill>
                <a:latin typeface="等线" panose="02010600030101010101" pitchFamily="2" charset="-122"/>
                <a:ea typeface="等线" panose="02010600030101010101" pitchFamily="2" charset="-122"/>
              </a:rPr>
              <a:t>解决思路</a:t>
            </a:r>
            <a:endParaRPr lang="fr-FR" sz="2400" dirty="0">
              <a:solidFill>
                <a:schemeClr val="bg1"/>
              </a:solidFill>
              <a:latin typeface="等线" panose="02010600030101010101" pitchFamily="2" charset="-122"/>
              <a:ea typeface="等线" panose="02010600030101010101" pitchFamily="2" charset="-122"/>
            </a:endParaRPr>
          </a:p>
        </p:txBody>
      </p:sp>
    </p:spTree>
    <p:extLst>
      <p:ext uri="{BB962C8B-B14F-4D97-AF65-F5344CB8AC3E}">
        <p14:creationId xmlns:p14="http://schemas.microsoft.com/office/powerpoint/2010/main" val="17941787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95FD217-5949-48AF-80E9-C5F4852F10B5}"/>
              </a:ext>
            </a:extLst>
          </p:cNvPr>
          <p:cNvSpPr txBox="1"/>
          <p:nvPr/>
        </p:nvSpPr>
        <p:spPr>
          <a:xfrm>
            <a:off x="0" y="266219"/>
            <a:ext cx="2141316" cy="523220"/>
          </a:xfrm>
          <a:prstGeom prst="rect">
            <a:avLst/>
          </a:prstGeom>
          <a:noFill/>
        </p:spPr>
        <p:txBody>
          <a:bodyPr wrap="square" rtlCol="0">
            <a:spAutoFit/>
          </a:bodyPr>
          <a:lstStyle/>
          <a:p>
            <a:r>
              <a:rPr lang="fr-FR" altLang="zh-CN" sz="2800" dirty="0">
                <a:solidFill>
                  <a:schemeClr val="accent5">
                    <a:lumMod val="50000"/>
                  </a:schemeClr>
                </a:solidFill>
                <a:latin typeface="方正粗黑宋简体" panose="02000000000000000000" pitchFamily="2" charset="-122"/>
                <a:ea typeface="方正粗黑宋简体" panose="02000000000000000000" pitchFamily="2" charset="-122"/>
              </a:rPr>
              <a:t>Part1. </a:t>
            </a:r>
            <a:r>
              <a:rPr lang="zh-CN" altLang="en-US" sz="2800" dirty="0">
                <a:solidFill>
                  <a:schemeClr val="accent5">
                    <a:lumMod val="50000"/>
                  </a:schemeClr>
                </a:solidFill>
                <a:latin typeface="方正粗黑宋简体" panose="02000000000000000000" pitchFamily="2" charset="-122"/>
                <a:ea typeface="方正粗黑宋简体" panose="02000000000000000000" pitchFamily="2" charset="-122"/>
              </a:rPr>
              <a:t>背景</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sp>
        <p:nvSpPr>
          <p:cNvPr id="9" name="文本框 8">
            <a:extLst>
              <a:ext uri="{FF2B5EF4-FFF2-40B4-BE49-F238E27FC236}">
                <a16:creationId xmlns:a16="http://schemas.microsoft.com/office/drawing/2014/main" id="{FE12D11A-CAB8-41E7-9E72-34A9B986AF8C}"/>
              </a:ext>
            </a:extLst>
          </p:cNvPr>
          <p:cNvSpPr txBox="1"/>
          <p:nvPr/>
        </p:nvSpPr>
        <p:spPr>
          <a:xfrm>
            <a:off x="347240" y="1205127"/>
            <a:ext cx="6728749" cy="646331"/>
          </a:xfrm>
          <a:prstGeom prst="rect">
            <a:avLst/>
          </a:prstGeom>
          <a:noFill/>
        </p:spPr>
        <p:txBody>
          <a:bodyPr wrap="square" rtlCol="0">
            <a:spAutoFit/>
          </a:bodyPr>
          <a:lstStyle/>
          <a:p>
            <a:r>
              <a:rPr lang="en-US" dirty="0">
                <a:latin typeface="+mn-ea"/>
              </a:rPr>
              <a:t>“</a:t>
            </a:r>
            <a:r>
              <a:rPr lang="zh-CN" altLang="fr-FR" dirty="0">
                <a:latin typeface="+mn-ea"/>
              </a:rPr>
              <a:t>未来没有配备人工智能的房子，都是毛坯房。</a:t>
            </a:r>
            <a:r>
              <a:rPr lang="en-US" dirty="0">
                <a:latin typeface="+mn-ea"/>
              </a:rPr>
              <a:t>”——</a:t>
            </a:r>
            <a:r>
              <a:rPr lang="zh-CN" altLang="fr-FR" dirty="0">
                <a:latin typeface="+mn-ea"/>
              </a:rPr>
              <a:t>比尔</a:t>
            </a:r>
            <a:r>
              <a:rPr lang="en-US" dirty="0">
                <a:latin typeface="+mn-ea"/>
              </a:rPr>
              <a:t>·</a:t>
            </a:r>
            <a:r>
              <a:rPr lang="zh-CN" altLang="fr-FR" dirty="0">
                <a:latin typeface="+mn-ea"/>
              </a:rPr>
              <a:t>盖茨</a:t>
            </a:r>
            <a:endParaRPr lang="fr-FR" dirty="0">
              <a:latin typeface="+mn-ea"/>
            </a:endParaRPr>
          </a:p>
          <a:p>
            <a:endParaRPr lang="fr-FR" dirty="0"/>
          </a:p>
        </p:txBody>
      </p:sp>
      <p:sp>
        <p:nvSpPr>
          <p:cNvPr id="12" name="文本框 11">
            <a:extLst>
              <a:ext uri="{FF2B5EF4-FFF2-40B4-BE49-F238E27FC236}">
                <a16:creationId xmlns:a16="http://schemas.microsoft.com/office/drawing/2014/main" id="{D0F98BF6-B623-49A3-8188-24BC4EA5A2B8}"/>
              </a:ext>
            </a:extLst>
          </p:cNvPr>
          <p:cNvSpPr txBox="1"/>
          <p:nvPr/>
        </p:nvSpPr>
        <p:spPr>
          <a:xfrm>
            <a:off x="347240" y="1720034"/>
            <a:ext cx="6585996" cy="3416320"/>
          </a:xfrm>
          <a:prstGeom prst="rect">
            <a:avLst/>
          </a:prstGeom>
          <a:noFill/>
          <a:ln w="19050">
            <a:solidFill>
              <a:srgbClr val="0070C0"/>
            </a:solidFill>
          </a:ln>
        </p:spPr>
        <p:txBody>
          <a:bodyPr wrap="square" rtlCol="0">
            <a:spAutoFit/>
          </a:bodyPr>
          <a:lstStyle/>
          <a:p>
            <a:pPr indent="457200"/>
            <a:r>
              <a:rPr lang="zh-CN" altLang="fr-FR" sz="2400" dirty="0">
                <a:latin typeface="+mj-ea"/>
                <a:ea typeface="+mj-ea"/>
              </a:rPr>
              <a:t>经济社会的快速发展以及信息技术和互联网技术的大规模应用为现代社会的发展带来了巨大的变革。酒店作为</a:t>
            </a:r>
            <a:r>
              <a:rPr lang="zh-CN" altLang="en-US" sz="2400" dirty="0">
                <a:latin typeface="+mj-ea"/>
                <a:ea typeface="+mj-ea"/>
              </a:rPr>
              <a:t>一</a:t>
            </a:r>
            <a:r>
              <a:rPr lang="zh-CN" altLang="fr-FR" sz="2400" dirty="0">
                <a:latin typeface="+mj-ea"/>
                <a:ea typeface="+mj-ea"/>
              </a:rPr>
              <a:t>种社会服务行业在“互联网</a:t>
            </a:r>
            <a:r>
              <a:rPr lang="en-US" sz="2400" dirty="0">
                <a:latin typeface="+mj-ea"/>
                <a:ea typeface="+mj-ea"/>
              </a:rPr>
              <a:t>+</a:t>
            </a:r>
            <a:r>
              <a:rPr lang="zh-CN" altLang="fr-FR" sz="2400" dirty="0">
                <a:latin typeface="+mj-ea"/>
                <a:ea typeface="+mj-ea"/>
              </a:rPr>
              <a:t>”的背景下应当将建设智能化酒店作为其重要的发展方向，通过将互联网技术、人工智能技术以及信息化技术等应用于其中，从而构建起一种新型的集智能化、信息化为一体的智能型酒店，</a:t>
            </a:r>
            <a:r>
              <a:rPr lang="zh-CN" altLang="en-US" sz="2400" dirty="0">
                <a:latin typeface="+mj-ea"/>
                <a:ea typeface="+mj-ea"/>
              </a:rPr>
              <a:t>用智能视觉和虚拟操作代替传统酒店。</a:t>
            </a:r>
            <a:endParaRPr lang="fr-FR" sz="2400" dirty="0">
              <a:latin typeface="+mj-ea"/>
              <a:ea typeface="+mj-ea"/>
            </a:endParaRPr>
          </a:p>
          <a:p>
            <a:pPr indent="457200"/>
            <a:endParaRPr lang="fr-FR" sz="2400" dirty="0">
              <a:latin typeface="+mn-ea"/>
            </a:endParaRPr>
          </a:p>
        </p:txBody>
      </p:sp>
      <p:pic>
        <p:nvPicPr>
          <p:cNvPr id="3" name="图片 2">
            <a:extLst>
              <a:ext uri="{FF2B5EF4-FFF2-40B4-BE49-F238E27FC236}">
                <a16:creationId xmlns:a16="http://schemas.microsoft.com/office/drawing/2014/main" id="{CC70E768-4C2B-4FF0-A796-CB2B08A2F9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75989" y="1720034"/>
            <a:ext cx="5084322" cy="3416313"/>
          </a:xfrm>
          <a:prstGeom prst="rect">
            <a:avLst/>
          </a:prstGeom>
        </p:spPr>
      </p:pic>
    </p:spTree>
    <p:extLst>
      <p:ext uri="{BB962C8B-B14F-4D97-AF65-F5344CB8AC3E}">
        <p14:creationId xmlns:p14="http://schemas.microsoft.com/office/powerpoint/2010/main" val="12943511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95FD217-5949-48AF-80E9-C5F4852F10B5}"/>
              </a:ext>
            </a:extLst>
          </p:cNvPr>
          <p:cNvSpPr txBox="1"/>
          <p:nvPr/>
        </p:nvSpPr>
        <p:spPr>
          <a:xfrm>
            <a:off x="0" y="266219"/>
            <a:ext cx="3238500" cy="523220"/>
          </a:xfrm>
          <a:prstGeom prst="rect">
            <a:avLst/>
          </a:prstGeom>
          <a:noFill/>
        </p:spPr>
        <p:txBody>
          <a:bodyPr wrap="square" rtlCol="0">
            <a:spAutoFit/>
          </a:bodyPr>
          <a:lstStyle/>
          <a:p>
            <a:r>
              <a:rPr lang="fr-FR" altLang="zh-CN" sz="2800" dirty="0">
                <a:solidFill>
                  <a:schemeClr val="accent5">
                    <a:lumMod val="50000"/>
                  </a:schemeClr>
                </a:solidFill>
                <a:latin typeface="方正粗黑宋简体" panose="02000000000000000000" pitchFamily="2" charset="-122"/>
                <a:ea typeface="方正粗黑宋简体" panose="02000000000000000000" pitchFamily="2" charset="-122"/>
              </a:rPr>
              <a:t>Part1. </a:t>
            </a:r>
            <a:r>
              <a:rPr lang="zh-CN" altLang="en-US" sz="2800" dirty="0">
                <a:solidFill>
                  <a:schemeClr val="accent5">
                    <a:lumMod val="50000"/>
                  </a:schemeClr>
                </a:solidFill>
                <a:latin typeface="方正粗黑宋简体" panose="02000000000000000000" pitchFamily="2" charset="-122"/>
                <a:ea typeface="方正粗黑宋简体" panose="02000000000000000000" pitchFamily="2" charset="-122"/>
              </a:rPr>
              <a:t>目标与思路</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sp>
        <p:nvSpPr>
          <p:cNvPr id="12" name="文本框 11">
            <a:extLst>
              <a:ext uri="{FF2B5EF4-FFF2-40B4-BE49-F238E27FC236}">
                <a16:creationId xmlns:a16="http://schemas.microsoft.com/office/drawing/2014/main" id="{D0F98BF6-B623-49A3-8188-24BC4EA5A2B8}"/>
              </a:ext>
            </a:extLst>
          </p:cNvPr>
          <p:cNvSpPr txBox="1"/>
          <p:nvPr/>
        </p:nvSpPr>
        <p:spPr>
          <a:xfrm>
            <a:off x="280565" y="1253993"/>
            <a:ext cx="6585996" cy="4154984"/>
          </a:xfrm>
          <a:prstGeom prst="rect">
            <a:avLst/>
          </a:prstGeom>
          <a:noFill/>
          <a:ln w="19050">
            <a:solidFill>
              <a:srgbClr val="0070C0"/>
            </a:solidFill>
          </a:ln>
        </p:spPr>
        <p:txBody>
          <a:bodyPr wrap="square" rtlCol="0">
            <a:spAutoFit/>
          </a:bodyPr>
          <a:lstStyle/>
          <a:p>
            <a:pPr indent="457200"/>
            <a:r>
              <a:rPr lang="zh-CN" altLang="en-US" sz="2400" dirty="0">
                <a:latin typeface="+mj-ea"/>
                <a:ea typeface="+mj-ea"/>
              </a:rPr>
              <a:t>当下的酒店服务主要还是靠人工， 因此不同酒店的水平也是良莠不齐。用户在如何选择酒店成了一个难题。结合当下新冠肺炎疫情的影响，人工的服务避免不了 与人接触，更加剧了病毒传播的风险，为了解决种种人工服务带来的不便捷</a:t>
            </a:r>
            <a:r>
              <a:rPr lang="en-US" altLang="zh-CN" sz="2400" dirty="0">
                <a:latin typeface="+mj-ea"/>
                <a:ea typeface="+mj-ea"/>
              </a:rPr>
              <a:t>,</a:t>
            </a:r>
            <a:r>
              <a:rPr lang="zh-CN" altLang="en-US" sz="2400" dirty="0">
                <a:latin typeface="+mj-ea"/>
                <a:ea typeface="+mj-ea"/>
              </a:rPr>
              <a:t>我们团队设计并实现了一款智能</a:t>
            </a:r>
            <a:r>
              <a:rPr lang="en-US" altLang="zh-CN" sz="2400" dirty="0">
                <a:latin typeface="+mj-ea"/>
                <a:ea typeface="+mj-ea"/>
              </a:rPr>
              <a:t>Al</a:t>
            </a:r>
            <a:r>
              <a:rPr lang="zh-CN" altLang="en-US" sz="2400" dirty="0">
                <a:latin typeface="+mj-ea"/>
                <a:ea typeface="+mj-ea"/>
              </a:rPr>
              <a:t>视觉酒店系统，可以远程自助办理入住，办理之后无须携带身份证便可入住。并且在进入预定房间识别身份信息的同时可以记录下用户的体温等一些信息， 进行报备。</a:t>
            </a:r>
          </a:p>
          <a:p>
            <a:pPr indent="457200"/>
            <a:endParaRPr lang="fr-FR" sz="2400" dirty="0">
              <a:latin typeface="+mn-ea"/>
            </a:endParaRPr>
          </a:p>
        </p:txBody>
      </p:sp>
      <p:sp>
        <p:nvSpPr>
          <p:cNvPr id="4" name="矩形 3">
            <a:extLst>
              <a:ext uri="{FF2B5EF4-FFF2-40B4-BE49-F238E27FC236}">
                <a16:creationId xmlns:a16="http://schemas.microsoft.com/office/drawing/2014/main" id="{B58023AA-D91D-41B4-8EBE-EF19BF430048}"/>
              </a:ext>
            </a:extLst>
          </p:cNvPr>
          <p:cNvSpPr/>
          <p:nvPr/>
        </p:nvSpPr>
        <p:spPr>
          <a:xfrm>
            <a:off x="2887429" y="5408977"/>
            <a:ext cx="6417141" cy="923330"/>
          </a:xfrm>
          <a:prstGeom prst="rect">
            <a:avLst/>
          </a:prstGeom>
          <a:noFill/>
        </p:spPr>
        <p:txBody>
          <a:bodyPr wrap="none" lIns="91440" tIns="45720" rIns="91440" bIns="45720">
            <a:spAutoFit/>
          </a:bodyPr>
          <a:lstStyle/>
          <a:p>
            <a:pPr algn="ctr"/>
            <a:r>
              <a:rPr lang="zh-CN" alt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未来酒店，就此入住</a:t>
            </a:r>
          </a:p>
        </p:txBody>
      </p:sp>
      <p:pic>
        <p:nvPicPr>
          <p:cNvPr id="7" name="图片 6">
            <a:extLst>
              <a:ext uri="{FF2B5EF4-FFF2-40B4-BE49-F238E27FC236}">
                <a16:creationId xmlns:a16="http://schemas.microsoft.com/office/drawing/2014/main" id="{BB0FEBAF-233C-4C4C-8FDA-249ED21A3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30801" y="1253993"/>
            <a:ext cx="4808799" cy="4154984"/>
          </a:xfrm>
          <a:prstGeom prst="rect">
            <a:avLst/>
          </a:prstGeom>
          <a:ln w="88900" cap="sq" cmpd="thickThin">
            <a:solidFill>
              <a:schemeClr val="accent1">
                <a:lumMod val="50000"/>
              </a:schemeClr>
            </a:solidFill>
            <a:prstDash val="solid"/>
            <a:miter lim="800000"/>
          </a:ln>
          <a:effectLst>
            <a:innerShdw blurRad="76200">
              <a:srgbClr val="000000"/>
            </a:innerShdw>
          </a:effectLst>
        </p:spPr>
      </p:pic>
    </p:spTree>
    <p:extLst>
      <p:ext uri="{BB962C8B-B14F-4D97-AF65-F5344CB8AC3E}">
        <p14:creationId xmlns:p14="http://schemas.microsoft.com/office/powerpoint/2010/main" val="40860968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2916820" cy="523220"/>
          </a:xfrm>
          <a:prstGeom prst="rect">
            <a:avLst/>
          </a:prstGeom>
          <a:noFill/>
        </p:spPr>
        <p:txBody>
          <a:bodyPr wrap="square" rtlCol="0">
            <a:spAutoFit/>
          </a:bodyPr>
          <a:lstStyle/>
          <a:p>
            <a:r>
              <a:rPr lang="fr-FR" altLang="zh-CN" sz="2800" dirty="0">
                <a:solidFill>
                  <a:schemeClr val="accent5">
                    <a:lumMod val="50000"/>
                  </a:schemeClr>
                </a:solidFill>
                <a:latin typeface="方正粗黑宋简体" panose="02000000000000000000" pitchFamily="2" charset="-122"/>
                <a:ea typeface="方正粗黑宋简体" panose="02000000000000000000" pitchFamily="2" charset="-122"/>
              </a:rPr>
              <a:t>Part2. </a:t>
            </a:r>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意义</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graphicFrame>
        <p:nvGraphicFramePr>
          <p:cNvPr id="38" name="图示 37">
            <a:extLst>
              <a:ext uri="{FF2B5EF4-FFF2-40B4-BE49-F238E27FC236}">
                <a16:creationId xmlns:a16="http://schemas.microsoft.com/office/drawing/2014/main" id="{52393158-29C7-4497-99A5-B1C7C0378877}"/>
              </a:ext>
            </a:extLst>
          </p:cNvPr>
          <p:cNvGraphicFramePr/>
          <p:nvPr>
            <p:extLst>
              <p:ext uri="{D42A27DB-BD31-4B8C-83A1-F6EECF244321}">
                <p14:modId xmlns:p14="http://schemas.microsoft.com/office/powerpoint/2010/main" val="745330135"/>
              </p:ext>
            </p:extLst>
          </p:nvPr>
        </p:nvGraphicFramePr>
        <p:xfrm>
          <a:off x="470592" y="1306329"/>
          <a:ext cx="10793153" cy="54186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7950322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2916820" cy="523220"/>
          </a:xfrm>
          <a:prstGeom prst="rect">
            <a:avLst/>
          </a:prstGeom>
          <a:noFill/>
        </p:spPr>
        <p:txBody>
          <a:bodyPr wrap="square" rtlCol="0">
            <a:spAutoFit/>
          </a:bodyPr>
          <a:lstStyle/>
          <a:p>
            <a:r>
              <a:rPr lang="fr-FR" altLang="zh-CN" sz="2800" dirty="0">
                <a:solidFill>
                  <a:schemeClr val="accent5">
                    <a:lumMod val="50000"/>
                  </a:schemeClr>
                </a:solidFill>
                <a:latin typeface="方正粗黑宋简体" panose="02000000000000000000" pitchFamily="2" charset="-122"/>
                <a:ea typeface="方正粗黑宋简体" panose="02000000000000000000" pitchFamily="2" charset="-122"/>
              </a:rPr>
              <a:t>Part2. </a:t>
            </a:r>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意义</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pic>
        <p:nvPicPr>
          <p:cNvPr id="7" name="图片 6">
            <a:extLst>
              <a:ext uri="{FF2B5EF4-FFF2-40B4-BE49-F238E27FC236}">
                <a16:creationId xmlns:a16="http://schemas.microsoft.com/office/drawing/2014/main" id="{E10D71F7-40BD-43CE-A317-55DE27C3D4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2477" y="3838809"/>
            <a:ext cx="4503131" cy="3565548"/>
          </a:xfrm>
          <a:prstGeom prst="rect">
            <a:avLst/>
          </a:prstGeom>
          <a:effectLst>
            <a:softEdge rad="1270000"/>
          </a:effectLst>
        </p:spPr>
      </p:pic>
      <p:sp>
        <p:nvSpPr>
          <p:cNvPr id="8" name="文本框 7">
            <a:extLst>
              <a:ext uri="{FF2B5EF4-FFF2-40B4-BE49-F238E27FC236}">
                <a16:creationId xmlns:a16="http://schemas.microsoft.com/office/drawing/2014/main" id="{C2A213BC-CC44-4845-B4A0-897408AC31E0}"/>
              </a:ext>
            </a:extLst>
          </p:cNvPr>
          <p:cNvSpPr txBox="1"/>
          <p:nvPr/>
        </p:nvSpPr>
        <p:spPr>
          <a:xfrm>
            <a:off x="2093899" y="5298417"/>
            <a:ext cx="1579278" cy="646331"/>
          </a:xfrm>
          <a:prstGeom prst="rect">
            <a:avLst/>
          </a:prstGeom>
          <a:noFill/>
          <a:effectLst>
            <a:softEdge rad="711200"/>
          </a:effectLst>
        </p:spPr>
        <p:txBody>
          <a:bodyPr wrap="square" rtlCol="0">
            <a:spAutoFit/>
          </a:bodyPr>
          <a:lstStyle/>
          <a:p>
            <a:r>
              <a:rPr lang="zh-CN" altLang="fr-FR" b="1" dirty="0">
                <a:solidFill>
                  <a:schemeClr val="accent5">
                    <a:lumMod val="40000"/>
                    <a:lumOff val="60000"/>
                  </a:schemeClr>
                </a:solidFill>
                <a:effectLst>
                  <a:glow rad="952500">
                    <a:schemeClr val="accent1">
                      <a:alpha val="0"/>
                    </a:schemeClr>
                  </a:glow>
                  <a:outerShdw blurRad="38100" dist="38100" dir="2700000" algn="tl">
                    <a:srgbClr val="000000">
                      <a:alpha val="43137"/>
                    </a:srgbClr>
                  </a:outerShdw>
                  <a:reflection stA="0" endPos="65000" dist="25400" dir="5400000" sy="-100000" algn="bl" rotWithShape="0"/>
                </a:effectLst>
                <a:latin typeface="方正粗黑宋简体" panose="02000000000000000000" pitchFamily="2" charset="-122"/>
                <a:ea typeface="方正粗黑宋简体" panose="02000000000000000000" pitchFamily="2" charset="-122"/>
              </a:rPr>
              <a:t>系统体系架构</a:t>
            </a:r>
            <a:endParaRPr lang="fr-FR" altLang="zh-CN" b="1" dirty="0">
              <a:solidFill>
                <a:schemeClr val="accent5">
                  <a:lumMod val="40000"/>
                  <a:lumOff val="60000"/>
                </a:schemeClr>
              </a:solidFill>
              <a:effectLst>
                <a:glow rad="952500">
                  <a:schemeClr val="accent1">
                    <a:alpha val="0"/>
                  </a:schemeClr>
                </a:glow>
                <a:outerShdw blurRad="38100" dist="38100" dir="2700000" algn="tl">
                  <a:srgbClr val="000000">
                    <a:alpha val="43137"/>
                  </a:srgbClr>
                </a:outerShdw>
                <a:reflection stA="0" endPos="65000" dist="25400" dir="5400000" sy="-100000" algn="bl" rotWithShape="0"/>
              </a:effectLst>
              <a:latin typeface="方正粗黑宋简体" panose="02000000000000000000" pitchFamily="2" charset="-122"/>
              <a:ea typeface="方正粗黑宋简体" panose="02000000000000000000" pitchFamily="2" charset="-122"/>
            </a:endParaRPr>
          </a:p>
          <a:p>
            <a:endParaRPr lang="zh-CN" altLang="en-US" dirty="0"/>
          </a:p>
        </p:txBody>
      </p:sp>
      <p:pic>
        <p:nvPicPr>
          <p:cNvPr id="9" name="图片 8">
            <a:extLst>
              <a:ext uri="{FF2B5EF4-FFF2-40B4-BE49-F238E27FC236}">
                <a16:creationId xmlns:a16="http://schemas.microsoft.com/office/drawing/2014/main" id="{B04D2D64-AE7A-46F2-84E7-926D39D442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07902" y="3932619"/>
            <a:ext cx="4503131" cy="3565548"/>
          </a:xfrm>
          <a:prstGeom prst="rect">
            <a:avLst/>
          </a:prstGeom>
          <a:effectLst>
            <a:softEdge rad="1270000"/>
          </a:effectLst>
        </p:spPr>
      </p:pic>
      <p:pic>
        <p:nvPicPr>
          <p:cNvPr id="10" name="图片 9">
            <a:extLst>
              <a:ext uri="{FF2B5EF4-FFF2-40B4-BE49-F238E27FC236}">
                <a16:creationId xmlns:a16="http://schemas.microsoft.com/office/drawing/2014/main" id="{9F924889-E3C6-4CB1-90B1-7DD5E0B67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94871" y="3785962"/>
            <a:ext cx="4503131" cy="3565548"/>
          </a:xfrm>
          <a:prstGeom prst="rect">
            <a:avLst/>
          </a:prstGeom>
          <a:effectLst>
            <a:softEdge rad="1270000"/>
          </a:effectLst>
        </p:spPr>
      </p:pic>
      <p:sp>
        <p:nvSpPr>
          <p:cNvPr id="11" name="文本框 10">
            <a:extLst>
              <a:ext uri="{FF2B5EF4-FFF2-40B4-BE49-F238E27FC236}">
                <a16:creationId xmlns:a16="http://schemas.microsoft.com/office/drawing/2014/main" id="{12ED763E-742D-4AB0-A626-1A42C2B9DD59}"/>
              </a:ext>
            </a:extLst>
          </p:cNvPr>
          <p:cNvSpPr txBox="1"/>
          <p:nvPr/>
        </p:nvSpPr>
        <p:spPr>
          <a:xfrm>
            <a:off x="8154134" y="5291732"/>
            <a:ext cx="1579278" cy="646331"/>
          </a:xfrm>
          <a:prstGeom prst="rect">
            <a:avLst/>
          </a:prstGeom>
          <a:noFill/>
          <a:effectLst>
            <a:softEdge rad="711200"/>
          </a:effectLst>
        </p:spPr>
        <p:txBody>
          <a:bodyPr wrap="square" rtlCol="0">
            <a:spAutoFit/>
          </a:bodyPr>
          <a:lstStyle/>
          <a:p>
            <a:r>
              <a:rPr lang="zh-CN" altLang="fr-FR" b="1" dirty="0">
                <a:solidFill>
                  <a:schemeClr val="accent5">
                    <a:lumMod val="40000"/>
                    <a:lumOff val="60000"/>
                  </a:schemeClr>
                </a:solidFill>
                <a:effectLst>
                  <a:glow rad="952500">
                    <a:schemeClr val="accent1">
                      <a:alpha val="0"/>
                    </a:schemeClr>
                  </a:glow>
                  <a:outerShdw blurRad="38100" dist="38100" dir="2700000" algn="tl">
                    <a:srgbClr val="000000">
                      <a:alpha val="43137"/>
                    </a:srgbClr>
                  </a:outerShdw>
                  <a:reflection stA="0" endPos="65000" dist="25400" dir="5400000" sy="-100000" algn="bl" rotWithShape="0"/>
                </a:effectLst>
                <a:latin typeface="方正粗黑宋简体" panose="02000000000000000000" pitchFamily="2" charset="-122"/>
                <a:ea typeface="方正粗黑宋简体" panose="02000000000000000000" pitchFamily="2" charset="-122"/>
              </a:rPr>
              <a:t>项目管理方案</a:t>
            </a:r>
            <a:endParaRPr lang="fr-FR" altLang="zh-CN" b="1" dirty="0">
              <a:solidFill>
                <a:schemeClr val="accent5">
                  <a:lumMod val="40000"/>
                  <a:lumOff val="60000"/>
                </a:schemeClr>
              </a:solidFill>
              <a:effectLst>
                <a:glow rad="952500">
                  <a:schemeClr val="accent1">
                    <a:alpha val="0"/>
                  </a:schemeClr>
                </a:glow>
                <a:outerShdw blurRad="38100" dist="38100" dir="2700000" algn="tl">
                  <a:srgbClr val="000000">
                    <a:alpha val="43137"/>
                  </a:srgbClr>
                </a:outerShdw>
                <a:reflection stA="0" endPos="65000" dist="25400" dir="5400000" sy="-100000" algn="bl" rotWithShape="0"/>
              </a:effectLst>
              <a:latin typeface="方正粗黑宋简体" panose="02000000000000000000" pitchFamily="2" charset="-122"/>
              <a:ea typeface="方正粗黑宋简体" panose="02000000000000000000" pitchFamily="2" charset="-122"/>
            </a:endParaRPr>
          </a:p>
          <a:p>
            <a:endParaRPr lang="zh-CN" altLang="en-US" dirty="0"/>
          </a:p>
        </p:txBody>
      </p:sp>
      <p:pic>
        <p:nvPicPr>
          <p:cNvPr id="12" name="图片 11">
            <a:extLst>
              <a:ext uri="{FF2B5EF4-FFF2-40B4-BE49-F238E27FC236}">
                <a16:creationId xmlns:a16="http://schemas.microsoft.com/office/drawing/2014/main" id="{F0D717AD-4B2F-4BE6-A302-4921B0B243F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45431" y="1732869"/>
            <a:ext cx="4503131" cy="3565548"/>
          </a:xfrm>
          <a:prstGeom prst="rect">
            <a:avLst/>
          </a:prstGeom>
          <a:effectLst>
            <a:softEdge rad="1270000"/>
          </a:effectLst>
        </p:spPr>
      </p:pic>
      <p:sp>
        <p:nvSpPr>
          <p:cNvPr id="13" name="文本框 12">
            <a:extLst>
              <a:ext uri="{FF2B5EF4-FFF2-40B4-BE49-F238E27FC236}">
                <a16:creationId xmlns:a16="http://schemas.microsoft.com/office/drawing/2014/main" id="{9735DC11-9AEB-499A-812D-6D7D7D616AA3}"/>
              </a:ext>
            </a:extLst>
          </p:cNvPr>
          <p:cNvSpPr txBox="1"/>
          <p:nvPr/>
        </p:nvSpPr>
        <p:spPr>
          <a:xfrm>
            <a:off x="9828461" y="3316139"/>
            <a:ext cx="1579278" cy="646331"/>
          </a:xfrm>
          <a:prstGeom prst="rect">
            <a:avLst/>
          </a:prstGeom>
          <a:noFill/>
          <a:effectLst>
            <a:softEdge rad="711200"/>
          </a:effectLst>
        </p:spPr>
        <p:txBody>
          <a:bodyPr wrap="square" rtlCol="0">
            <a:spAutoFit/>
          </a:bodyPr>
          <a:lstStyle/>
          <a:p>
            <a:r>
              <a:rPr lang="zh-CN" altLang="fr-FR" b="1" dirty="0">
                <a:solidFill>
                  <a:schemeClr val="accent5">
                    <a:lumMod val="40000"/>
                    <a:lumOff val="60000"/>
                  </a:schemeClr>
                </a:solidFill>
                <a:effectLst>
                  <a:glow rad="952500">
                    <a:schemeClr val="accent1">
                      <a:alpha val="0"/>
                    </a:schemeClr>
                  </a:glow>
                  <a:outerShdw blurRad="38100" dist="38100" dir="2700000" algn="tl">
                    <a:srgbClr val="000000">
                      <a:alpha val="43137"/>
                    </a:srgbClr>
                  </a:outerShdw>
                  <a:reflection stA="0" endPos="65000" dist="25400" dir="5400000" sy="-100000" algn="bl" rotWithShape="0"/>
                </a:effectLst>
                <a:latin typeface="方正粗黑宋简体" panose="02000000000000000000" pitchFamily="2" charset="-122"/>
                <a:ea typeface="方正粗黑宋简体" panose="02000000000000000000" pitchFamily="2" charset="-122"/>
              </a:rPr>
              <a:t>系统功能实现</a:t>
            </a:r>
            <a:endParaRPr lang="fr-FR" altLang="zh-CN" b="1" dirty="0">
              <a:solidFill>
                <a:schemeClr val="accent5">
                  <a:lumMod val="40000"/>
                  <a:lumOff val="60000"/>
                </a:schemeClr>
              </a:solidFill>
              <a:effectLst>
                <a:glow rad="952500">
                  <a:schemeClr val="accent1">
                    <a:alpha val="0"/>
                  </a:schemeClr>
                </a:glow>
                <a:outerShdw blurRad="38100" dist="38100" dir="2700000" algn="tl">
                  <a:srgbClr val="000000">
                    <a:alpha val="43137"/>
                  </a:srgbClr>
                </a:outerShdw>
                <a:reflection stA="0" endPos="65000" dist="25400" dir="5400000" sy="-100000" algn="bl" rotWithShape="0"/>
              </a:effectLst>
              <a:latin typeface="方正粗黑宋简体" panose="02000000000000000000" pitchFamily="2" charset="-122"/>
              <a:ea typeface="方正粗黑宋简体" panose="02000000000000000000" pitchFamily="2" charset="-122"/>
            </a:endParaRPr>
          </a:p>
          <a:p>
            <a:endParaRPr lang="zh-CN" altLang="en-US" dirty="0"/>
          </a:p>
        </p:txBody>
      </p:sp>
      <p:pic>
        <p:nvPicPr>
          <p:cNvPr id="14" name="图片 13">
            <a:extLst>
              <a:ext uri="{FF2B5EF4-FFF2-40B4-BE49-F238E27FC236}">
                <a16:creationId xmlns:a16="http://schemas.microsoft.com/office/drawing/2014/main" id="{8DD14108-91F4-41C0-8161-F8F526F7B0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5229" y="1639059"/>
            <a:ext cx="4503131" cy="3565548"/>
          </a:xfrm>
          <a:prstGeom prst="rect">
            <a:avLst/>
          </a:prstGeom>
          <a:effectLst>
            <a:softEdge rad="1270000"/>
          </a:effectLst>
        </p:spPr>
      </p:pic>
      <p:sp>
        <p:nvSpPr>
          <p:cNvPr id="15" name="文本框 14">
            <a:extLst>
              <a:ext uri="{FF2B5EF4-FFF2-40B4-BE49-F238E27FC236}">
                <a16:creationId xmlns:a16="http://schemas.microsoft.com/office/drawing/2014/main" id="{1D64AC7A-3AE8-4904-BCF6-793502749245}"/>
              </a:ext>
            </a:extLst>
          </p:cNvPr>
          <p:cNvSpPr txBox="1"/>
          <p:nvPr/>
        </p:nvSpPr>
        <p:spPr>
          <a:xfrm>
            <a:off x="584674" y="3217613"/>
            <a:ext cx="1579278" cy="646331"/>
          </a:xfrm>
          <a:prstGeom prst="rect">
            <a:avLst/>
          </a:prstGeom>
          <a:noFill/>
          <a:effectLst>
            <a:softEdge rad="711200"/>
          </a:effectLst>
        </p:spPr>
        <p:txBody>
          <a:bodyPr wrap="square" rtlCol="0">
            <a:spAutoFit/>
          </a:bodyPr>
          <a:lstStyle/>
          <a:p>
            <a:r>
              <a:rPr lang="zh-CN" altLang="fr-FR" b="1" dirty="0">
                <a:solidFill>
                  <a:schemeClr val="accent5">
                    <a:lumMod val="40000"/>
                    <a:lumOff val="60000"/>
                  </a:schemeClr>
                </a:solidFill>
                <a:effectLst>
                  <a:glow rad="952500">
                    <a:schemeClr val="accent1">
                      <a:alpha val="0"/>
                    </a:schemeClr>
                  </a:glow>
                  <a:outerShdw blurRad="38100" dist="38100" dir="2700000" algn="tl">
                    <a:srgbClr val="000000">
                      <a:alpha val="43137"/>
                    </a:srgbClr>
                  </a:outerShdw>
                  <a:reflection stA="0" endPos="65000" dist="25400" dir="5400000" sy="-100000" algn="bl" rotWithShape="0"/>
                </a:effectLst>
                <a:latin typeface="方正粗黑宋简体" panose="02000000000000000000" pitchFamily="2" charset="-122"/>
                <a:ea typeface="方正粗黑宋简体" panose="02000000000000000000" pitchFamily="2" charset="-122"/>
              </a:rPr>
              <a:t>开放模型</a:t>
            </a:r>
            <a:endParaRPr lang="fr-FR" altLang="zh-CN" b="1" dirty="0">
              <a:solidFill>
                <a:schemeClr val="accent5">
                  <a:lumMod val="40000"/>
                  <a:lumOff val="60000"/>
                </a:schemeClr>
              </a:solidFill>
              <a:effectLst>
                <a:glow rad="952500">
                  <a:schemeClr val="accent1">
                    <a:alpha val="0"/>
                  </a:schemeClr>
                </a:glow>
                <a:outerShdw blurRad="38100" dist="38100" dir="2700000" algn="tl">
                  <a:srgbClr val="000000">
                    <a:alpha val="43137"/>
                  </a:srgbClr>
                </a:outerShdw>
                <a:reflection stA="0" endPos="65000" dist="25400" dir="5400000" sy="-100000" algn="bl" rotWithShape="0"/>
              </a:effectLst>
              <a:latin typeface="方正粗黑宋简体" panose="02000000000000000000" pitchFamily="2" charset="-122"/>
              <a:ea typeface="方正粗黑宋简体" panose="02000000000000000000" pitchFamily="2" charset="-122"/>
            </a:endParaRPr>
          </a:p>
          <a:p>
            <a:endParaRPr lang="zh-CN" altLang="en-US" dirty="0"/>
          </a:p>
        </p:txBody>
      </p:sp>
      <p:pic>
        <p:nvPicPr>
          <p:cNvPr id="16" name="图片 15">
            <a:extLst>
              <a:ext uri="{FF2B5EF4-FFF2-40B4-BE49-F238E27FC236}">
                <a16:creationId xmlns:a16="http://schemas.microsoft.com/office/drawing/2014/main" id="{46A12B60-1AB3-4F59-A097-4D65393473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2796" y="547786"/>
            <a:ext cx="4544150" cy="3598028"/>
          </a:xfrm>
          <a:prstGeom prst="rect">
            <a:avLst/>
          </a:prstGeom>
          <a:effectLst>
            <a:softEdge rad="1117600"/>
          </a:effectLst>
        </p:spPr>
      </p:pic>
      <p:cxnSp>
        <p:nvCxnSpPr>
          <p:cNvPr id="17" name="直接连接符 16">
            <a:extLst>
              <a:ext uri="{FF2B5EF4-FFF2-40B4-BE49-F238E27FC236}">
                <a16:creationId xmlns:a16="http://schemas.microsoft.com/office/drawing/2014/main" id="{D73EEA34-3822-42F1-BE41-0B07D1D10327}"/>
              </a:ext>
            </a:extLst>
          </p:cNvPr>
          <p:cNvCxnSpPr>
            <a:cxnSpLocks/>
          </p:cNvCxnSpPr>
          <p:nvPr/>
        </p:nvCxnSpPr>
        <p:spPr>
          <a:xfrm flipV="1">
            <a:off x="2223670" y="2525996"/>
            <a:ext cx="2383277" cy="613880"/>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88D3F234-2B1F-44EC-B3CC-3DC56B175209}"/>
              </a:ext>
            </a:extLst>
          </p:cNvPr>
          <p:cNvCxnSpPr/>
          <p:nvPr/>
        </p:nvCxnSpPr>
        <p:spPr>
          <a:xfrm flipH="1">
            <a:off x="3466883" y="2983971"/>
            <a:ext cx="1548626" cy="1709264"/>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D0EF57E-96E8-4109-A3A7-E98FD668E7C5}"/>
              </a:ext>
            </a:extLst>
          </p:cNvPr>
          <p:cNvCxnSpPr/>
          <p:nvPr/>
        </p:nvCxnSpPr>
        <p:spPr>
          <a:xfrm>
            <a:off x="5738958" y="3139876"/>
            <a:ext cx="29464" cy="1478903"/>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00F9C6E-8EAD-4D86-839B-6462663B78E7}"/>
              </a:ext>
            </a:extLst>
          </p:cNvPr>
          <p:cNvCxnSpPr/>
          <p:nvPr/>
        </p:nvCxnSpPr>
        <p:spPr>
          <a:xfrm>
            <a:off x="6498539" y="2832936"/>
            <a:ext cx="1846892" cy="1860299"/>
          </a:xfrm>
          <a:prstGeom prst="line">
            <a:avLst/>
          </a:prstGeom>
          <a:ln w="9525"/>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0D7EC0F-C0A8-488F-9531-5FDCF326844B}"/>
              </a:ext>
            </a:extLst>
          </p:cNvPr>
          <p:cNvCxnSpPr/>
          <p:nvPr/>
        </p:nvCxnSpPr>
        <p:spPr>
          <a:xfrm>
            <a:off x="6726801" y="2215986"/>
            <a:ext cx="2750820" cy="923890"/>
          </a:xfrm>
          <a:prstGeom prst="line">
            <a:avLst/>
          </a:prstGeom>
          <a:ln w="9525"/>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EB49FEAC-2E33-4C34-B1DC-D3F83269252C}"/>
              </a:ext>
            </a:extLst>
          </p:cNvPr>
          <p:cNvSpPr txBox="1"/>
          <p:nvPr/>
        </p:nvSpPr>
        <p:spPr>
          <a:xfrm>
            <a:off x="4985301" y="1849675"/>
            <a:ext cx="1627369" cy="523220"/>
          </a:xfrm>
          <a:prstGeom prst="rect">
            <a:avLst/>
          </a:prstGeom>
          <a:noFill/>
        </p:spPr>
        <p:txBody>
          <a:bodyPr wrap="none" rtlCol="0">
            <a:spAutoFit/>
          </a:bodyPr>
          <a:lstStyle/>
          <a:p>
            <a:r>
              <a:rPr lang="zh-CN" altLang="en-US" sz="2800" b="1" dirty="0">
                <a:solidFill>
                  <a:schemeClr val="accent5">
                    <a:lumMod val="40000"/>
                    <a:lumOff val="60000"/>
                  </a:schemeClr>
                </a:solidFill>
                <a:effectLst>
                  <a:glow rad="952500">
                    <a:schemeClr val="accent1">
                      <a:alpha val="0"/>
                    </a:schemeClr>
                  </a:glow>
                  <a:outerShdw blurRad="38100" dist="38100" dir="2700000" algn="tl">
                    <a:srgbClr val="000000">
                      <a:alpha val="43137"/>
                    </a:srgbClr>
                  </a:outerShdw>
                  <a:reflection stA="0" endPos="65000" dist="25400" dir="5400000" sy="-100000" algn="bl" rotWithShape="0"/>
                </a:effectLst>
                <a:latin typeface="方正粗黑宋简体" panose="02000000000000000000" pitchFamily="2" charset="-122"/>
                <a:ea typeface="方正粗黑宋简体" panose="02000000000000000000" pitchFamily="2" charset="-122"/>
              </a:rPr>
              <a:t>解决思路</a:t>
            </a:r>
          </a:p>
        </p:txBody>
      </p:sp>
      <p:sp>
        <p:nvSpPr>
          <p:cNvPr id="23" name="文本框 22">
            <a:extLst>
              <a:ext uri="{FF2B5EF4-FFF2-40B4-BE49-F238E27FC236}">
                <a16:creationId xmlns:a16="http://schemas.microsoft.com/office/drawing/2014/main" id="{1313673E-EA17-46B9-9395-4F12CC2DADD6}"/>
              </a:ext>
            </a:extLst>
          </p:cNvPr>
          <p:cNvSpPr txBox="1"/>
          <p:nvPr/>
        </p:nvSpPr>
        <p:spPr>
          <a:xfrm>
            <a:off x="5044043" y="5512818"/>
            <a:ext cx="1579278" cy="646331"/>
          </a:xfrm>
          <a:prstGeom prst="rect">
            <a:avLst/>
          </a:prstGeom>
          <a:noFill/>
          <a:effectLst>
            <a:softEdge rad="711200"/>
          </a:effectLst>
        </p:spPr>
        <p:txBody>
          <a:bodyPr wrap="square" rtlCol="0">
            <a:spAutoFit/>
          </a:bodyPr>
          <a:lstStyle/>
          <a:p>
            <a:r>
              <a:rPr lang="zh-CN" altLang="fr-FR" b="1" dirty="0">
                <a:solidFill>
                  <a:schemeClr val="accent5">
                    <a:lumMod val="40000"/>
                    <a:lumOff val="60000"/>
                  </a:schemeClr>
                </a:solidFill>
                <a:effectLst>
                  <a:glow rad="952500">
                    <a:schemeClr val="accent1">
                      <a:alpha val="0"/>
                    </a:schemeClr>
                  </a:glow>
                  <a:outerShdw blurRad="38100" dist="38100" dir="2700000" algn="tl">
                    <a:srgbClr val="000000">
                      <a:alpha val="43137"/>
                    </a:srgbClr>
                  </a:outerShdw>
                  <a:reflection stA="0" endPos="65000" dist="25400" dir="5400000" sy="-100000" algn="bl" rotWithShape="0"/>
                </a:effectLst>
                <a:latin typeface="方正粗黑宋简体" panose="02000000000000000000" pitchFamily="2" charset="-122"/>
                <a:ea typeface="方正粗黑宋简体" panose="02000000000000000000" pitchFamily="2" charset="-122"/>
              </a:rPr>
              <a:t>系统实现架构</a:t>
            </a:r>
            <a:endParaRPr lang="fr-FR" altLang="zh-CN" b="1" dirty="0">
              <a:solidFill>
                <a:schemeClr val="accent5">
                  <a:lumMod val="40000"/>
                  <a:lumOff val="60000"/>
                </a:schemeClr>
              </a:solidFill>
              <a:effectLst>
                <a:glow rad="952500">
                  <a:schemeClr val="accent1">
                    <a:alpha val="0"/>
                  </a:schemeClr>
                </a:glow>
                <a:outerShdw blurRad="38100" dist="38100" dir="2700000" algn="tl">
                  <a:srgbClr val="000000">
                    <a:alpha val="43137"/>
                  </a:srgbClr>
                </a:outerShdw>
                <a:reflection stA="0" endPos="65000" dist="25400" dir="5400000" sy="-100000" algn="bl" rotWithShape="0"/>
              </a:effectLst>
              <a:latin typeface="方正粗黑宋简体" panose="02000000000000000000" pitchFamily="2" charset="-122"/>
              <a:ea typeface="方正粗黑宋简体" panose="02000000000000000000" pitchFamily="2" charset="-122"/>
            </a:endParaRPr>
          </a:p>
          <a:p>
            <a:endParaRPr lang="zh-CN" altLang="en-US" dirty="0"/>
          </a:p>
        </p:txBody>
      </p:sp>
    </p:spTree>
    <p:extLst>
      <p:ext uri="{BB962C8B-B14F-4D97-AF65-F5344CB8AC3E}">
        <p14:creationId xmlns:p14="http://schemas.microsoft.com/office/powerpoint/2010/main" val="2597455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5000" b="-5000"/>
          </a:stretch>
        </a:blipFill>
        <a:effectLst/>
      </p:bgPr>
    </p:bg>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77569247-4C00-4836-93E4-BEB372FB82AB}"/>
              </a:ext>
            </a:extLst>
          </p:cNvPr>
          <p:cNvPicPr>
            <a:picLocks noChangeAspect="1"/>
          </p:cNvPicPr>
          <p:nvPr/>
        </p:nvPicPr>
        <p:blipFill rotWithShape="1">
          <a:blip r:embed="rId3">
            <a:extLst>
              <a:ext uri="{28A0092B-C50C-407E-A947-70E740481C1C}">
                <a14:useLocalDpi xmlns:a14="http://schemas.microsoft.com/office/drawing/2010/main" val="0"/>
              </a:ext>
            </a:extLst>
          </a:blip>
          <a:srcRect t="39959" b="24334"/>
          <a:stretch/>
        </p:blipFill>
        <p:spPr>
          <a:xfrm>
            <a:off x="0" y="1977824"/>
            <a:ext cx="12192000" cy="2902349"/>
          </a:xfrm>
          <a:prstGeom prst="rect">
            <a:avLst/>
          </a:prstGeom>
        </p:spPr>
      </p:pic>
      <p:grpSp>
        <p:nvGrpSpPr>
          <p:cNvPr id="11" name="组合 10">
            <a:extLst>
              <a:ext uri="{FF2B5EF4-FFF2-40B4-BE49-F238E27FC236}">
                <a16:creationId xmlns:a16="http://schemas.microsoft.com/office/drawing/2014/main" id="{3EEBA902-CAF6-4419-8427-BF2CD5E049C3}"/>
              </a:ext>
            </a:extLst>
          </p:cNvPr>
          <p:cNvGrpSpPr/>
          <p:nvPr/>
        </p:nvGrpSpPr>
        <p:grpSpPr>
          <a:xfrm>
            <a:off x="0" y="1977824"/>
            <a:ext cx="3655284" cy="2902351"/>
            <a:chOff x="0" y="2314937"/>
            <a:chExt cx="4179809" cy="1863525"/>
          </a:xfrm>
          <a:solidFill>
            <a:schemeClr val="accent1">
              <a:alpha val="88000"/>
            </a:schemeClr>
          </a:solidFill>
        </p:grpSpPr>
        <p:sp>
          <p:nvSpPr>
            <p:cNvPr id="9" name="流程图: 过程 8">
              <a:extLst>
                <a:ext uri="{FF2B5EF4-FFF2-40B4-BE49-F238E27FC236}">
                  <a16:creationId xmlns:a16="http://schemas.microsoft.com/office/drawing/2014/main" id="{64F87F4E-A637-4FFA-9C3E-085A909608BE}"/>
                </a:ext>
              </a:extLst>
            </p:cNvPr>
            <p:cNvSpPr/>
            <p:nvPr/>
          </p:nvSpPr>
          <p:spPr>
            <a:xfrm>
              <a:off x="0" y="2314937"/>
              <a:ext cx="2408883" cy="1863524"/>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流程图: 摘录 9">
              <a:extLst>
                <a:ext uri="{FF2B5EF4-FFF2-40B4-BE49-F238E27FC236}">
                  <a16:creationId xmlns:a16="http://schemas.microsoft.com/office/drawing/2014/main" id="{73720A85-6FD3-4CBF-B733-EE4B95143E19}"/>
                </a:ext>
              </a:extLst>
            </p:cNvPr>
            <p:cNvSpPr/>
            <p:nvPr/>
          </p:nvSpPr>
          <p:spPr>
            <a:xfrm rot="5400000">
              <a:off x="2362584" y="2361236"/>
              <a:ext cx="1863524" cy="1770927"/>
            </a:xfrm>
            <a:prstGeom prst="flowChartExtra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23" name="组合 22">
            <a:extLst>
              <a:ext uri="{FF2B5EF4-FFF2-40B4-BE49-F238E27FC236}">
                <a16:creationId xmlns:a16="http://schemas.microsoft.com/office/drawing/2014/main" id="{E62DF6D0-73F5-4DBF-B79A-59C45688B8B1}"/>
              </a:ext>
            </a:extLst>
          </p:cNvPr>
          <p:cNvGrpSpPr/>
          <p:nvPr/>
        </p:nvGrpSpPr>
        <p:grpSpPr>
          <a:xfrm>
            <a:off x="2106590" y="1977822"/>
            <a:ext cx="10085409" cy="2902352"/>
            <a:chOff x="2106590" y="1977822"/>
            <a:chExt cx="10085409" cy="2902352"/>
          </a:xfrm>
          <a:solidFill>
            <a:schemeClr val="accent1">
              <a:lumMod val="60000"/>
              <a:lumOff val="40000"/>
              <a:alpha val="88000"/>
            </a:schemeClr>
          </a:solidFill>
        </p:grpSpPr>
        <p:sp>
          <p:nvSpPr>
            <p:cNvPr id="20" name="流程图: 过程 19">
              <a:extLst>
                <a:ext uri="{FF2B5EF4-FFF2-40B4-BE49-F238E27FC236}">
                  <a16:creationId xmlns:a16="http://schemas.microsoft.com/office/drawing/2014/main" id="{055C1C83-DDF8-4AAB-9252-90E9F3AA7F63}"/>
                </a:ext>
              </a:extLst>
            </p:cNvPr>
            <p:cNvSpPr/>
            <p:nvPr/>
          </p:nvSpPr>
          <p:spPr>
            <a:xfrm>
              <a:off x="3655284" y="1977824"/>
              <a:ext cx="8536715" cy="2902349"/>
            </a:xfrm>
            <a:prstGeom prst="flowChartProcess">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直角三角形 20">
              <a:extLst>
                <a:ext uri="{FF2B5EF4-FFF2-40B4-BE49-F238E27FC236}">
                  <a16:creationId xmlns:a16="http://schemas.microsoft.com/office/drawing/2014/main" id="{CB1B9ECF-1E78-41C3-B246-003C353CB71B}"/>
                </a:ext>
              </a:extLst>
            </p:cNvPr>
            <p:cNvSpPr/>
            <p:nvPr/>
          </p:nvSpPr>
          <p:spPr>
            <a:xfrm flipH="1" flipV="1">
              <a:off x="2106591" y="1977822"/>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直角三角形 21">
              <a:extLst>
                <a:ext uri="{FF2B5EF4-FFF2-40B4-BE49-F238E27FC236}">
                  <a16:creationId xmlns:a16="http://schemas.microsoft.com/office/drawing/2014/main" id="{F22132EA-CF4C-4620-AF66-C1C56251E956}"/>
                </a:ext>
              </a:extLst>
            </p:cNvPr>
            <p:cNvSpPr/>
            <p:nvPr/>
          </p:nvSpPr>
          <p:spPr>
            <a:xfrm flipH="1">
              <a:off x="2106590" y="3428998"/>
              <a:ext cx="1548693" cy="1451176"/>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4" name="文本框 23">
            <a:extLst>
              <a:ext uri="{FF2B5EF4-FFF2-40B4-BE49-F238E27FC236}">
                <a16:creationId xmlns:a16="http://schemas.microsoft.com/office/drawing/2014/main" id="{9BCB0FC7-9C70-4122-B697-657C2D7E6E57}"/>
              </a:ext>
            </a:extLst>
          </p:cNvPr>
          <p:cNvSpPr txBox="1"/>
          <p:nvPr/>
        </p:nvSpPr>
        <p:spPr>
          <a:xfrm>
            <a:off x="690623" y="2703410"/>
            <a:ext cx="2303362" cy="1446550"/>
          </a:xfrm>
          <a:prstGeom prst="rect">
            <a:avLst/>
          </a:prstGeom>
          <a:noFill/>
        </p:spPr>
        <p:txBody>
          <a:bodyPr wrap="square" rtlCol="0">
            <a:spAutoFit/>
          </a:bodyPr>
          <a:lstStyle/>
          <a:p>
            <a:r>
              <a:rPr lang="fr-FR" sz="8800" dirty="0">
                <a:solidFill>
                  <a:schemeClr val="bg1"/>
                </a:solidFill>
                <a:latin typeface="Century Gothic" panose="020B0502020202020204" pitchFamily="34" charset="0"/>
              </a:rPr>
              <a:t>0</a:t>
            </a:r>
            <a:r>
              <a:rPr lang="fr-FR" altLang="zh-CN" sz="8800" dirty="0">
                <a:solidFill>
                  <a:schemeClr val="bg1"/>
                </a:solidFill>
                <a:latin typeface="Century Gothic" panose="020B0502020202020204" pitchFamily="34" charset="0"/>
              </a:rPr>
              <a:t>2</a:t>
            </a:r>
            <a:endParaRPr lang="fr-FR" sz="8800" dirty="0">
              <a:solidFill>
                <a:schemeClr val="bg1"/>
              </a:solidFill>
              <a:latin typeface="Century Gothic" panose="020B0502020202020204" pitchFamily="34" charset="0"/>
            </a:endParaRPr>
          </a:p>
        </p:txBody>
      </p:sp>
      <p:sp>
        <p:nvSpPr>
          <p:cNvPr id="25" name="文本框 24">
            <a:extLst>
              <a:ext uri="{FF2B5EF4-FFF2-40B4-BE49-F238E27FC236}">
                <a16:creationId xmlns:a16="http://schemas.microsoft.com/office/drawing/2014/main" id="{3CE550D8-D13C-448C-98D7-EE507EF25EDF}"/>
              </a:ext>
            </a:extLst>
          </p:cNvPr>
          <p:cNvSpPr txBox="1"/>
          <p:nvPr/>
        </p:nvSpPr>
        <p:spPr>
          <a:xfrm>
            <a:off x="5120252" y="2509894"/>
            <a:ext cx="7846094" cy="1107996"/>
          </a:xfrm>
          <a:prstGeom prst="rect">
            <a:avLst/>
          </a:prstGeom>
          <a:noFill/>
        </p:spPr>
        <p:txBody>
          <a:bodyPr wrap="square" rtlCol="0">
            <a:spAutoFit/>
          </a:bodyPr>
          <a:lstStyle/>
          <a:p>
            <a:r>
              <a:rPr lang="zh-CN" altLang="fr-FR" sz="6600" dirty="0">
                <a:solidFill>
                  <a:schemeClr val="bg1"/>
                </a:solidFill>
              </a:rPr>
              <a:t>核心功能</a:t>
            </a:r>
            <a:endParaRPr lang="fr-FR" sz="6600" dirty="0">
              <a:solidFill>
                <a:schemeClr val="bg1"/>
              </a:solidFill>
            </a:endParaRPr>
          </a:p>
        </p:txBody>
      </p:sp>
    </p:spTree>
    <p:extLst>
      <p:ext uri="{BB962C8B-B14F-4D97-AF65-F5344CB8AC3E}">
        <p14:creationId xmlns:p14="http://schemas.microsoft.com/office/powerpoint/2010/main" val="3183213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98EDB645-3FFB-44C3-9B09-965262CC87F1}"/>
              </a:ext>
            </a:extLst>
          </p:cNvPr>
          <p:cNvCxnSpPr/>
          <p:nvPr/>
        </p:nvCxnSpPr>
        <p:spPr>
          <a:xfrm>
            <a:off x="0" y="902826"/>
            <a:ext cx="12192000" cy="0"/>
          </a:xfrm>
          <a:prstGeom prst="line">
            <a:avLst/>
          </a:prstGeom>
          <a:ln w="19050">
            <a:solidFill>
              <a:schemeClr val="accent1">
                <a:lumMod val="75000"/>
              </a:schemeClr>
            </a:solidFill>
            <a:headEnd type="diamond" w="med" len="med"/>
            <a:tailEnd type="diamond" w="med" len="med"/>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95FD217-5949-48AF-80E9-C5F4852F10B5}"/>
              </a:ext>
            </a:extLst>
          </p:cNvPr>
          <p:cNvSpPr txBox="1"/>
          <p:nvPr/>
        </p:nvSpPr>
        <p:spPr>
          <a:xfrm>
            <a:off x="0" y="266219"/>
            <a:ext cx="4551680" cy="523220"/>
          </a:xfrm>
          <a:prstGeom prst="rect">
            <a:avLst/>
          </a:prstGeom>
          <a:noFill/>
        </p:spPr>
        <p:txBody>
          <a:bodyPr wrap="square" rtlCol="0">
            <a:spAutoFit/>
          </a:bodyPr>
          <a:lstStyle/>
          <a:p>
            <a:r>
              <a:rPr lang="fr-FR" altLang="zh-CN" sz="2800" dirty="0">
                <a:solidFill>
                  <a:schemeClr val="accent5">
                    <a:lumMod val="50000"/>
                  </a:schemeClr>
                </a:solidFill>
                <a:latin typeface="方正粗黑宋简体" panose="02000000000000000000" pitchFamily="2" charset="-122"/>
                <a:ea typeface="方正粗黑宋简体" panose="02000000000000000000" pitchFamily="2" charset="-122"/>
              </a:rPr>
              <a:t>Part1.</a:t>
            </a:r>
            <a:r>
              <a:rPr lang="zh-CN" altLang="fr-FR" sz="2800" dirty="0">
                <a:solidFill>
                  <a:schemeClr val="accent5">
                    <a:lumMod val="50000"/>
                  </a:schemeClr>
                </a:solidFill>
                <a:latin typeface="方正粗黑宋简体" panose="02000000000000000000" pitchFamily="2" charset="-122"/>
                <a:ea typeface="方正粗黑宋简体" panose="02000000000000000000" pitchFamily="2" charset="-122"/>
              </a:rPr>
              <a:t>功能</a:t>
            </a:r>
            <a:r>
              <a:rPr lang="en-US" altLang="zh-CN" sz="2800" dirty="0">
                <a:solidFill>
                  <a:schemeClr val="accent5">
                    <a:lumMod val="50000"/>
                  </a:schemeClr>
                </a:solidFill>
                <a:latin typeface="方正粗黑宋简体" panose="02000000000000000000" pitchFamily="2" charset="-122"/>
                <a:ea typeface="方正粗黑宋简体" panose="02000000000000000000" pitchFamily="2" charset="-122"/>
              </a:rPr>
              <a:t>-</a:t>
            </a:r>
            <a:r>
              <a:rPr lang="zh-CN" altLang="en-US" sz="2800" dirty="0">
                <a:solidFill>
                  <a:schemeClr val="accent5">
                    <a:lumMod val="50000"/>
                  </a:schemeClr>
                </a:solidFill>
                <a:latin typeface="方正粗黑宋简体" panose="02000000000000000000" pitchFamily="2" charset="-122"/>
                <a:ea typeface="方正粗黑宋简体" panose="02000000000000000000" pitchFamily="2" charset="-122"/>
              </a:rPr>
              <a:t>房间个性化</a:t>
            </a:r>
            <a:endParaRPr lang="fr-FR" sz="2800" dirty="0">
              <a:solidFill>
                <a:schemeClr val="accent5">
                  <a:lumMod val="50000"/>
                </a:schemeClr>
              </a:solidFill>
              <a:latin typeface="方正粗黑宋简体" panose="02000000000000000000" pitchFamily="2" charset="-122"/>
              <a:ea typeface="方正粗黑宋简体" panose="02000000000000000000" pitchFamily="2" charset="-122"/>
            </a:endParaRPr>
          </a:p>
        </p:txBody>
      </p:sp>
      <p:pic>
        <p:nvPicPr>
          <p:cNvPr id="2" name="图片 1">
            <a:extLst>
              <a:ext uri="{FF2B5EF4-FFF2-40B4-BE49-F238E27FC236}">
                <a16:creationId xmlns:a16="http://schemas.microsoft.com/office/drawing/2014/main" id="{BE8CCBA1-220C-4077-B2CD-7E11D220D90A}"/>
              </a:ext>
            </a:extLst>
          </p:cNvPr>
          <p:cNvPicPr>
            <a:picLocks noChangeAspect="1"/>
          </p:cNvPicPr>
          <p:nvPr/>
        </p:nvPicPr>
        <p:blipFill>
          <a:blip r:embed="rId2"/>
          <a:stretch>
            <a:fillRect/>
          </a:stretch>
        </p:blipFill>
        <p:spPr>
          <a:xfrm>
            <a:off x="0" y="902826"/>
            <a:ext cx="5860473" cy="2226304"/>
          </a:xfrm>
          <a:prstGeom prst="rect">
            <a:avLst/>
          </a:prstGeom>
        </p:spPr>
      </p:pic>
      <p:pic>
        <p:nvPicPr>
          <p:cNvPr id="3" name="图片 2">
            <a:extLst>
              <a:ext uri="{FF2B5EF4-FFF2-40B4-BE49-F238E27FC236}">
                <a16:creationId xmlns:a16="http://schemas.microsoft.com/office/drawing/2014/main" id="{034E7D54-8D8E-42C5-A405-90F11361C9ED}"/>
              </a:ext>
            </a:extLst>
          </p:cNvPr>
          <p:cNvPicPr>
            <a:picLocks noChangeAspect="1"/>
          </p:cNvPicPr>
          <p:nvPr/>
        </p:nvPicPr>
        <p:blipFill>
          <a:blip r:embed="rId3"/>
          <a:stretch>
            <a:fillRect/>
          </a:stretch>
        </p:blipFill>
        <p:spPr>
          <a:xfrm>
            <a:off x="5860473" y="952714"/>
            <a:ext cx="6095999" cy="2176416"/>
          </a:xfrm>
          <a:prstGeom prst="rect">
            <a:avLst/>
          </a:prstGeom>
        </p:spPr>
      </p:pic>
      <p:pic>
        <p:nvPicPr>
          <p:cNvPr id="7" name="图片 6">
            <a:extLst>
              <a:ext uri="{FF2B5EF4-FFF2-40B4-BE49-F238E27FC236}">
                <a16:creationId xmlns:a16="http://schemas.microsoft.com/office/drawing/2014/main" id="{4DAB77E2-DA4F-4446-92D5-4B056DF8FFC9}"/>
              </a:ext>
            </a:extLst>
          </p:cNvPr>
          <p:cNvPicPr>
            <a:picLocks noChangeAspect="1"/>
          </p:cNvPicPr>
          <p:nvPr/>
        </p:nvPicPr>
        <p:blipFill>
          <a:blip r:embed="rId4"/>
          <a:stretch>
            <a:fillRect/>
          </a:stretch>
        </p:blipFill>
        <p:spPr>
          <a:xfrm>
            <a:off x="-124691" y="3129130"/>
            <a:ext cx="12192000" cy="3728870"/>
          </a:xfrm>
          <a:prstGeom prst="rect">
            <a:avLst/>
          </a:prstGeom>
        </p:spPr>
      </p:pic>
    </p:spTree>
    <p:extLst>
      <p:ext uri="{BB962C8B-B14F-4D97-AF65-F5344CB8AC3E}">
        <p14:creationId xmlns:p14="http://schemas.microsoft.com/office/powerpoint/2010/main" val="342965086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1148</TotalTime>
  <Words>1045</Words>
  <Application>Microsoft Office PowerPoint</Application>
  <PresentationFormat>宽屏</PresentationFormat>
  <Paragraphs>193</Paragraphs>
  <Slides>27</Slides>
  <Notes>2</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27</vt:i4>
      </vt:variant>
    </vt:vector>
  </HeadingPairs>
  <TitlesOfParts>
    <vt:vector size="40" baseType="lpstr">
      <vt:lpstr>Impact MT Std</vt:lpstr>
      <vt:lpstr>等线</vt:lpstr>
      <vt:lpstr>等线 Light</vt:lpstr>
      <vt:lpstr>方正粗黑宋简体</vt:lpstr>
      <vt:lpstr>仿宋</vt:lpstr>
      <vt:lpstr>黑体</vt:lpstr>
      <vt:lpstr>微软雅黑</vt:lpstr>
      <vt:lpstr>Arial</vt:lpstr>
      <vt:lpstr>Brush Script Std</vt:lpstr>
      <vt:lpstr>Calibri</vt:lpstr>
      <vt:lpstr>Calibri Light</vt:lpstr>
      <vt:lpstr>Century Gothic</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37291</dc:creator>
  <cp:lastModifiedBy>1427292228@qq.com</cp:lastModifiedBy>
  <cp:revision>84</cp:revision>
  <dcterms:created xsi:type="dcterms:W3CDTF">2020-04-11T05:07:25Z</dcterms:created>
  <dcterms:modified xsi:type="dcterms:W3CDTF">2020-05-02T08:30:02Z</dcterms:modified>
</cp:coreProperties>
</file>